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70" r:id="rId2"/>
    <p:sldId id="259" r:id="rId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66"/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テーマ スタイル 2 - アクセント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8" autoAdjust="0"/>
    <p:restoredTop sz="87939" autoAdjust="0"/>
  </p:normalViewPr>
  <p:slideViewPr>
    <p:cSldViewPr snapToGrid="0">
      <p:cViewPr varScale="1">
        <p:scale>
          <a:sx n="99" d="100"/>
          <a:sy n="99" d="100"/>
        </p:scale>
        <p:origin x="13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247" cy="498328"/>
          </a:xfrm>
          <a:prstGeom prst="rect">
            <a:avLst/>
          </a:prstGeom>
        </p:spPr>
        <p:txBody>
          <a:bodyPr vert="horz" lIns="92079" tIns="46040" rIns="92079" bIns="4604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79" tIns="46040" rIns="92079" bIns="46040" rtlCol="0"/>
          <a:lstStyle>
            <a:lvl1pPr algn="r">
              <a:defRPr sz="1200"/>
            </a:lvl1pPr>
          </a:lstStyle>
          <a:p>
            <a:fld id="{35AD1A67-EE35-4CB4-B379-6BA473CFA30D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28310"/>
            <a:ext cx="2946247" cy="498328"/>
          </a:xfrm>
          <a:prstGeom prst="rect">
            <a:avLst/>
          </a:prstGeom>
        </p:spPr>
        <p:txBody>
          <a:bodyPr vert="horz" lIns="92079" tIns="46040" rIns="92079" bIns="4604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079" tIns="46040" rIns="92079" bIns="46040" rtlCol="0" anchor="b"/>
          <a:lstStyle>
            <a:lvl1pPr algn="r">
              <a:defRPr sz="1200"/>
            </a:lvl1pPr>
          </a:lstStyle>
          <a:p>
            <a:fld id="{6605B504-B813-4852-A6FA-61DB19ADB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1780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6"/>
            <a:ext cx="2945659" cy="497520"/>
          </a:xfrm>
          <a:prstGeom prst="rect">
            <a:avLst/>
          </a:prstGeom>
        </p:spPr>
        <p:txBody>
          <a:bodyPr vert="horz" lIns="90931" tIns="45465" rIns="90931" bIns="4546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8" y="6"/>
            <a:ext cx="2945659" cy="497520"/>
          </a:xfrm>
          <a:prstGeom prst="rect">
            <a:avLst/>
          </a:prstGeom>
        </p:spPr>
        <p:txBody>
          <a:bodyPr vert="horz" lIns="90931" tIns="45465" rIns="90931" bIns="45465" rtlCol="0"/>
          <a:lstStyle>
            <a:lvl1pPr algn="r">
              <a:defRPr sz="1200"/>
            </a:lvl1pPr>
          </a:lstStyle>
          <a:p>
            <a:fld id="{6BCD04EF-E472-4408-A8FB-E3AC1A01C787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1" tIns="45465" rIns="90931" bIns="4546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50"/>
            <a:ext cx="5438140" cy="3908861"/>
          </a:xfrm>
          <a:prstGeom prst="rect">
            <a:avLst/>
          </a:prstGeom>
        </p:spPr>
        <p:txBody>
          <a:bodyPr vert="horz" lIns="90931" tIns="45465" rIns="90931" bIns="4546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29118"/>
            <a:ext cx="2945659" cy="497520"/>
          </a:xfrm>
          <a:prstGeom prst="rect">
            <a:avLst/>
          </a:prstGeom>
        </p:spPr>
        <p:txBody>
          <a:bodyPr vert="horz" lIns="90931" tIns="45465" rIns="90931" bIns="4546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8" y="9429118"/>
            <a:ext cx="2945659" cy="497520"/>
          </a:xfrm>
          <a:prstGeom prst="rect">
            <a:avLst/>
          </a:prstGeom>
        </p:spPr>
        <p:txBody>
          <a:bodyPr vert="horz" lIns="90931" tIns="45465" rIns="90931" bIns="45465" rtlCol="0" anchor="b"/>
          <a:lstStyle>
            <a:lvl1pPr algn="r">
              <a:defRPr sz="1200"/>
            </a:lvl1pPr>
          </a:lstStyle>
          <a:p>
            <a:fld id="{30B30A6A-8AAA-490C-9AF9-8836EB6286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878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0141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3E8B8-B2B8-4613-AD02-CACA834AE3C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2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29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81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67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61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9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191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67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45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14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64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977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9764E-667A-4AB1-88BE-DD44B78B902F}" type="datetimeFigureOut">
              <a:rPr kumimoji="1" lang="ja-JP" altLang="en-US" smtClean="0"/>
              <a:t>2024/7/30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1B92A-5E4D-4C03-87C2-52AF5B099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829FD10-4592-4401-894E-C64001A23F56}"/>
              </a:ext>
            </a:extLst>
          </p:cNvPr>
          <p:cNvSpPr/>
          <p:nvPr/>
        </p:nvSpPr>
        <p:spPr>
          <a:xfrm>
            <a:off x="587862" y="714092"/>
            <a:ext cx="8730275" cy="70542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18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9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4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第６１回津久見扇子踊り大会</a:t>
            </a:r>
            <a:endParaRPr kumimoji="1" lang="en-US" altLang="ja-JP" sz="4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789308" y="5866796"/>
            <a:ext cx="4488123" cy="730000"/>
          </a:xfrm>
          <a:prstGeom prst="rect">
            <a:avLst/>
          </a:prstGeom>
          <a:noFill/>
          <a:ln w="34925" cmpd="sng">
            <a:noFill/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参加人数：約４６０人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予定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（一般４４０人　子ども会２０人）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CB0BF4A-C104-9526-B2EB-A75E2C41FAAA}"/>
              </a:ext>
            </a:extLst>
          </p:cNvPr>
          <p:cNvSpPr txBox="1"/>
          <p:nvPr/>
        </p:nvSpPr>
        <p:spPr>
          <a:xfrm>
            <a:off x="594700" y="1520913"/>
            <a:ext cx="8743948" cy="869475"/>
          </a:xfrm>
          <a:prstGeom prst="rect">
            <a:avLst/>
          </a:prstGeom>
          <a:noFill/>
        </p:spPr>
        <p:txBody>
          <a:bodyPr wrap="square" lIns="0" rtlCol="0" anchor="ctr" anchorCtr="0">
            <a:no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今年度の第６１回大会も昨年同様、市中心部の賑わい創出を目的に７月の「ソイヤ！つくみ」に引き続き、中心商店街内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駅前通り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で開催します。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当日は、駅前通りの交通規制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(17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時～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時予定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など、ご迷惑をおかけしますが、ご理解とご協力をお願いします。</a:t>
            </a:r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A3DE3F00-7C45-143A-0D61-0B6832013F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47242"/>
              </p:ext>
            </p:extLst>
          </p:nvPr>
        </p:nvGraphicFramePr>
        <p:xfrm>
          <a:off x="594700" y="4334931"/>
          <a:ext cx="4937324" cy="9309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1696">
                  <a:extLst>
                    <a:ext uri="{9D8B030D-6E8A-4147-A177-3AD203B41FA5}">
                      <a16:colId xmlns:a16="http://schemas.microsoft.com/office/drawing/2014/main" val="2993967283"/>
                    </a:ext>
                  </a:extLst>
                </a:gridCol>
                <a:gridCol w="3605628">
                  <a:extLst>
                    <a:ext uri="{9D8B030D-6E8A-4147-A177-3AD203B41FA5}">
                      <a16:colId xmlns:a16="http://schemas.microsoft.com/office/drawing/2014/main" val="1237983154"/>
                    </a:ext>
                  </a:extLst>
                </a:gridCol>
              </a:tblGrid>
              <a:tr h="310312">
                <a:tc>
                  <a:txBody>
                    <a:bodyPr/>
                    <a:lstStyle/>
                    <a:p>
                      <a:pPr algn="ctr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１９：３</a:t>
                      </a:r>
                      <a:r>
                        <a:rPr lang="ja-JP" altLang="en-US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０</a:t>
                      </a:r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扇子踊り・三勝・津久見音頭・扇子踊り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74525310"/>
                  </a:ext>
                </a:extLst>
              </a:tr>
              <a:tr h="310312">
                <a:tc>
                  <a:txBody>
                    <a:bodyPr/>
                    <a:lstStyle/>
                    <a:p>
                      <a:pPr algn="ctr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２０：１</a:t>
                      </a:r>
                      <a:r>
                        <a:rPr lang="ja-JP" altLang="en-US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扇子踊り娘 舞台踊り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71705255"/>
                  </a:ext>
                </a:extLst>
              </a:tr>
              <a:tr h="310312">
                <a:tc>
                  <a:txBody>
                    <a:bodyPr/>
                    <a:lstStyle/>
                    <a:p>
                      <a:pPr algn="ctr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２０：</a:t>
                      </a:r>
                      <a:r>
                        <a:rPr lang="ja-JP" altLang="en-US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２５</a:t>
                      </a:r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b="1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扇子踊り</a:t>
                      </a:r>
                      <a:endParaRPr lang="ja-JP" sz="1400" b="1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gradFill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66467170"/>
                  </a:ext>
                </a:extLst>
              </a:tr>
            </a:tbl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B431F4F-E463-B2E7-8481-F8A502249701}"/>
              </a:ext>
            </a:extLst>
          </p:cNvPr>
          <p:cNvSpPr txBox="1"/>
          <p:nvPr/>
        </p:nvSpPr>
        <p:spPr>
          <a:xfrm>
            <a:off x="1814034" y="3903136"/>
            <a:ext cx="2498655" cy="405926"/>
          </a:xfrm>
          <a:prstGeom prst="rect">
            <a:avLst/>
          </a:prstGeom>
          <a:noFill/>
          <a:ln>
            <a:noFill/>
          </a:ln>
        </p:spPr>
        <p:txBody>
          <a:bodyPr wrap="square" tIns="61200" bIns="36000" rtlCol="0">
            <a:spAutoFit/>
          </a:bodyPr>
          <a:lstStyle/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記念大会プログラム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35956C-FB3E-902C-A255-666F6349FB11}"/>
              </a:ext>
            </a:extLst>
          </p:cNvPr>
          <p:cNvSpPr txBox="1"/>
          <p:nvPr/>
        </p:nvSpPr>
        <p:spPr>
          <a:xfrm>
            <a:off x="594699" y="2451848"/>
            <a:ext cx="5596985" cy="105332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25400">
            <a:noFill/>
            <a:prstDash val="sysDash"/>
          </a:ln>
        </p:spPr>
        <p:txBody>
          <a:bodyPr wrap="square" rtlCol="0" anchor="ctr" anchorCtr="0">
            <a:noAutofit/>
          </a:bodyPr>
          <a:lstStyle/>
          <a:p>
            <a:pPr indent="114300">
              <a:spcAft>
                <a:spcPts val="0"/>
              </a:spcAft>
            </a:pPr>
            <a:r>
              <a:rPr lang="ja-JP" altLang="en-US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と　き　令和６年８月２４日（土）１９時３０分～</a:t>
            </a:r>
          </a:p>
          <a:p>
            <a:pPr indent="114300">
              <a:spcAft>
                <a:spcPts val="0"/>
              </a:spcAft>
            </a:pPr>
            <a:r>
              <a:rPr lang="ja-JP" altLang="en-US" sz="20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r>
              <a:rPr lang="ja-JP" altLang="en-US" sz="14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（荒天順延　８月２５日（日）</a:t>
            </a:r>
            <a:r>
              <a:rPr lang="en-US" altLang="ja-JP" sz="14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r>
              <a:rPr lang="ja-JP" altLang="en-US" sz="14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</a:t>
            </a:r>
            <a:endParaRPr lang="en-US" altLang="ja-JP" sz="1400" b="1" kern="1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indent="114300">
              <a:spcAft>
                <a:spcPts val="0"/>
              </a:spcAft>
            </a:pPr>
            <a:r>
              <a:rPr lang="ja-JP" altLang="en-US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ところ　津久見駅周辺及び駅前通り　　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DAB5F6-69E9-7FED-B13B-0E81A1732A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256" y="2369363"/>
            <a:ext cx="2963821" cy="418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5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4BEA892-3872-1EB5-CD20-AC429F958D8F}"/>
              </a:ext>
            </a:extLst>
          </p:cNvPr>
          <p:cNvGrpSpPr/>
          <p:nvPr/>
        </p:nvGrpSpPr>
        <p:grpSpPr>
          <a:xfrm>
            <a:off x="540672" y="754877"/>
            <a:ext cx="8051813" cy="5288565"/>
            <a:chOff x="1948279" y="704708"/>
            <a:chExt cx="8295442" cy="544858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8D0671C-F822-FEBB-6542-8AA95BEAD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8279" y="704708"/>
              <a:ext cx="8295442" cy="5448584"/>
            </a:xfrm>
            <a:prstGeom prst="rect">
              <a:avLst/>
            </a:prstGeom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AC37EC3E-6BC4-6E36-8D9F-7F3DBC071DAF}"/>
                </a:ext>
              </a:extLst>
            </p:cNvPr>
            <p:cNvSpPr/>
            <p:nvPr/>
          </p:nvSpPr>
          <p:spPr>
            <a:xfrm rot="1384415">
              <a:off x="7943409" y="2018361"/>
              <a:ext cx="66449" cy="1395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0DC70802-EF52-3527-5338-A715EE726EF9}"/>
              </a:ext>
            </a:extLst>
          </p:cNvPr>
          <p:cNvGrpSpPr>
            <a:grpSpLocks noChangeAspect="1"/>
          </p:cNvGrpSpPr>
          <p:nvPr/>
        </p:nvGrpSpPr>
        <p:grpSpPr>
          <a:xfrm>
            <a:off x="540673" y="778313"/>
            <a:ext cx="8051812" cy="5301374"/>
            <a:chOff x="1948279" y="704707"/>
            <a:chExt cx="8295442" cy="5461782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2E3803FA-B251-F923-E85E-8FE5214C85F3}"/>
                </a:ext>
              </a:extLst>
            </p:cNvPr>
            <p:cNvGrpSpPr/>
            <p:nvPr/>
          </p:nvGrpSpPr>
          <p:grpSpPr>
            <a:xfrm>
              <a:off x="1948279" y="704708"/>
              <a:ext cx="8295442" cy="5448584"/>
              <a:chOff x="1948279" y="704708"/>
              <a:chExt cx="8295442" cy="5448584"/>
            </a:xfrm>
          </p:grpSpPr>
          <p:pic>
            <p:nvPicPr>
              <p:cNvPr id="212" name="図 211">
                <a:extLst>
                  <a:ext uri="{FF2B5EF4-FFF2-40B4-BE49-F238E27FC236}">
                    <a16:creationId xmlns:a16="http://schemas.microsoft.com/office/drawing/2014/main" id="{8A87FBA6-905B-A037-2940-9A38F9B751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48279" y="704708"/>
                <a:ext cx="8295442" cy="5448584"/>
              </a:xfrm>
              <a:prstGeom prst="rect">
                <a:avLst/>
              </a:prstGeom>
            </p:spPr>
          </p:pic>
          <p:sp>
            <p:nvSpPr>
              <p:cNvPr id="213" name="正方形/長方形 212">
                <a:extLst>
                  <a:ext uri="{FF2B5EF4-FFF2-40B4-BE49-F238E27FC236}">
                    <a16:creationId xmlns:a16="http://schemas.microsoft.com/office/drawing/2014/main" id="{AF75980C-2A7E-8275-F9B5-BD0F9C49EE3F}"/>
                  </a:ext>
                </a:extLst>
              </p:cNvPr>
              <p:cNvSpPr/>
              <p:nvPr/>
            </p:nvSpPr>
            <p:spPr>
              <a:xfrm rot="1384415">
                <a:off x="7943409" y="2018361"/>
                <a:ext cx="66449" cy="13956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994EDAA8-29C2-3F3F-EB1F-FC5170E8C9A9}"/>
                </a:ext>
              </a:extLst>
            </p:cNvPr>
            <p:cNvSpPr/>
            <p:nvPr/>
          </p:nvSpPr>
          <p:spPr>
            <a:xfrm rot="1672777" flipH="1">
              <a:off x="6121828" y="3264468"/>
              <a:ext cx="136786" cy="2319185"/>
            </a:xfrm>
            <a:prstGeom prst="rect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ja-JP" altLang="en-US" sz="894"/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64D76A8-2F1D-7E53-B521-0960B3CD68E5}"/>
                </a:ext>
              </a:extLst>
            </p:cNvPr>
            <p:cNvSpPr/>
            <p:nvPr/>
          </p:nvSpPr>
          <p:spPr>
            <a:xfrm rot="616776">
              <a:off x="7038205" y="2132485"/>
              <a:ext cx="296020" cy="560224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869DEA22-8A6A-3533-DACE-E0E9EB654A15}"/>
                </a:ext>
              </a:extLst>
            </p:cNvPr>
            <p:cNvSpPr/>
            <p:nvPr/>
          </p:nvSpPr>
          <p:spPr>
            <a:xfrm rot="6163510">
              <a:off x="7513437" y="2374900"/>
              <a:ext cx="179724" cy="621411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F27FB396-E835-E7E7-FB0F-4F9F24F061CC}"/>
                </a:ext>
              </a:extLst>
            </p:cNvPr>
            <p:cNvSpPr/>
            <p:nvPr/>
          </p:nvSpPr>
          <p:spPr>
            <a:xfrm rot="578318">
              <a:off x="4944339" y="2493603"/>
              <a:ext cx="749871" cy="427966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grpSp>
          <p:nvGrpSpPr>
            <p:cNvPr id="131" name="グループ化 130">
              <a:extLst>
                <a:ext uri="{FF2B5EF4-FFF2-40B4-BE49-F238E27FC236}">
                  <a16:creationId xmlns:a16="http://schemas.microsoft.com/office/drawing/2014/main" id="{9F577ED9-63E8-F157-31DD-4B73AC17CBDB}"/>
                </a:ext>
              </a:extLst>
            </p:cNvPr>
            <p:cNvGrpSpPr/>
            <p:nvPr/>
          </p:nvGrpSpPr>
          <p:grpSpPr>
            <a:xfrm>
              <a:off x="4116298" y="2033996"/>
              <a:ext cx="791781" cy="636767"/>
              <a:chOff x="4116298" y="2033996"/>
              <a:chExt cx="791781" cy="636767"/>
            </a:xfrm>
          </p:grpSpPr>
          <p:sp>
            <p:nvSpPr>
              <p:cNvPr id="210" name="二等辺三角形 209">
                <a:extLst>
                  <a:ext uri="{FF2B5EF4-FFF2-40B4-BE49-F238E27FC236}">
                    <a16:creationId xmlns:a16="http://schemas.microsoft.com/office/drawing/2014/main" id="{E33F6D38-C189-6C7C-0137-535157C129DE}"/>
                  </a:ext>
                </a:extLst>
              </p:cNvPr>
              <p:cNvSpPr/>
              <p:nvPr/>
            </p:nvSpPr>
            <p:spPr>
              <a:xfrm rot="18094026" flipH="1">
                <a:off x="4220472" y="1929822"/>
                <a:ext cx="423118" cy="631465"/>
              </a:xfrm>
              <a:prstGeom prst="triangle">
                <a:avLst>
                  <a:gd name="adj" fmla="val 9645"/>
                </a:avLst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211" name="二等辺三角形 210">
                <a:extLst>
                  <a:ext uri="{FF2B5EF4-FFF2-40B4-BE49-F238E27FC236}">
                    <a16:creationId xmlns:a16="http://schemas.microsoft.com/office/drawing/2014/main" id="{159D7530-9354-FA76-1A13-4A539D98E656}"/>
                  </a:ext>
                </a:extLst>
              </p:cNvPr>
              <p:cNvSpPr/>
              <p:nvPr/>
            </p:nvSpPr>
            <p:spPr>
              <a:xfrm rot="2409534">
                <a:off x="4651054" y="2288495"/>
                <a:ext cx="257025" cy="382268"/>
              </a:xfrm>
              <a:prstGeom prst="triangle">
                <a:avLst>
                  <a:gd name="adj" fmla="val 0"/>
                </a:avLst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6551FC69-F553-7737-C194-577AABFB6821}"/>
                </a:ext>
              </a:extLst>
            </p:cNvPr>
            <p:cNvSpPr/>
            <p:nvPr/>
          </p:nvSpPr>
          <p:spPr>
            <a:xfrm rot="578318">
              <a:off x="6929128" y="2929095"/>
              <a:ext cx="446355" cy="341120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01C8678B-2697-6E88-D52F-ECDD8128A3D2}"/>
                </a:ext>
              </a:extLst>
            </p:cNvPr>
            <p:cNvSpPr/>
            <p:nvPr/>
          </p:nvSpPr>
          <p:spPr>
            <a:xfrm rot="578318">
              <a:off x="6005582" y="2488465"/>
              <a:ext cx="741187" cy="601630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837D3F4B-1634-9E71-2847-84C6A8F3C7CA}"/>
                </a:ext>
              </a:extLst>
            </p:cNvPr>
            <p:cNvSpPr txBox="1"/>
            <p:nvPr/>
          </p:nvSpPr>
          <p:spPr>
            <a:xfrm>
              <a:off x="5142199" y="2643699"/>
              <a:ext cx="442963" cy="19444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29250" rIns="29250" bIns="29250" rtlCol="0" anchor="ctr" anchorCtr="0">
              <a:noAutofit/>
            </a:bodyPr>
            <a:lstStyle/>
            <a:p>
              <a:r>
                <a:rPr lang="ja-JP" altLang="en-US" sz="1300" b="1" dirty="0"/>
                <a:t>駐禁</a:t>
              </a:r>
            </a:p>
          </p:txBody>
        </p:sp>
        <p:grpSp>
          <p:nvGrpSpPr>
            <p:cNvPr id="135" name="グループ化 134">
              <a:extLst>
                <a:ext uri="{FF2B5EF4-FFF2-40B4-BE49-F238E27FC236}">
                  <a16:creationId xmlns:a16="http://schemas.microsoft.com/office/drawing/2014/main" id="{BB46BB50-6201-52D3-F9AA-87170EE0F282}"/>
                </a:ext>
              </a:extLst>
            </p:cNvPr>
            <p:cNvGrpSpPr/>
            <p:nvPr/>
          </p:nvGrpSpPr>
          <p:grpSpPr>
            <a:xfrm>
              <a:off x="7960595" y="2094307"/>
              <a:ext cx="858389" cy="922534"/>
              <a:chOff x="7960595" y="2094307"/>
              <a:chExt cx="858389" cy="922534"/>
            </a:xfrm>
          </p:grpSpPr>
          <p:grpSp>
            <p:nvGrpSpPr>
              <p:cNvPr id="202" name="グループ化 201">
                <a:extLst>
                  <a:ext uri="{FF2B5EF4-FFF2-40B4-BE49-F238E27FC236}">
                    <a16:creationId xmlns:a16="http://schemas.microsoft.com/office/drawing/2014/main" id="{D0D24793-EE91-EC72-57CD-9582B92740F5}"/>
                  </a:ext>
                </a:extLst>
              </p:cNvPr>
              <p:cNvGrpSpPr/>
              <p:nvPr/>
            </p:nvGrpSpPr>
            <p:grpSpPr>
              <a:xfrm>
                <a:off x="7960595" y="2094307"/>
                <a:ext cx="858389" cy="922534"/>
                <a:chOff x="7960595" y="2094307"/>
                <a:chExt cx="858389" cy="922534"/>
              </a:xfrm>
            </p:grpSpPr>
            <p:sp>
              <p:nvSpPr>
                <p:cNvPr id="204" name="正方形/長方形 203">
                  <a:extLst>
                    <a:ext uri="{FF2B5EF4-FFF2-40B4-BE49-F238E27FC236}">
                      <a16:creationId xmlns:a16="http://schemas.microsoft.com/office/drawing/2014/main" id="{D22E9BD2-4A1B-D6BE-03EB-F7F8515278B4}"/>
                    </a:ext>
                  </a:extLst>
                </p:cNvPr>
                <p:cNvSpPr/>
                <p:nvPr/>
              </p:nvSpPr>
              <p:spPr>
                <a:xfrm rot="1413598">
                  <a:off x="8135799" y="2145808"/>
                  <a:ext cx="432042" cy="788382"/>
                </a:xfrm>
                <a:prstGeom prst="rect">
                  <a:avLst/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  <p:sp>
              <p:nvSpPr>
                <p:cNvPr id="205" name="二等辺三角形 204">
                  <a:extLst>
                    <a:ext uri="{FF2B5EF4-FFF2-40B4-BE49-F238E27FC236}">
                      <a16:creationId xmlns:a16="http://schemas.microsoft.com/office/drawing/2014/main" id="{D0E2F875-DF0D-FD56-99CE-24A62CCFBF63}"/>
                    </a:ext>
                  </a:extLst>
                </p:cNvPr>
                <p:cNvSpPr/>
                <p:nvPr/>
              </p:nvSpPr>
              <p:spPr>
                <a:xfrm rot="17011169">
                  <a:off x="8479991" y="1900161"/>
                  <a:ext cx="144847" cy="533139"/>
                </a:xfrm>
                <a:prstGeom prst="triangle">
                  <a:avLst>
                    <a:gd name="adj" fmla="val 50000"/>
                  </a:avLst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  <p:sp>
              <p:nvSpPr>
                <p:cNvPr id="206" name="二等辺三角形 205">
                  <a:extLst>
                    <a:ext uri="{FF2B5EF4-FFF2-40B4-BE49-F238E27FC236}">
                      <a16:creationId xmlns:a16="http://schemas.microsoft.com/office/drawing/2014/main" id="{3E37D367-A58A-0E62-2458-3735FFA094B6}"/>
                    </a:ext>
                  </a:extLst>
                </p:cNvPr>
                <p:cNvSpPr/>
                <p:nvPr/>
              </p:nvSpPr>
              <p:spPr>
                <a:xfrm rot="6546505">
                  <a:off x="8121095" y="2700191"/>
                  <a:ext cx="108591" cy="429592"/>
                </a:xfrm>
                <a:prstGeom prst="triangle">
                  <a:avLst>
                    <a:gd name="adj" fmla="val 50000"/>
                  </a:avLst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  <p:sp>
              <p:nvSpPr>
                <p:cNvPr id="207" name="二等辺三角形 206">
                  <a:extLst>
                    <a:ext uri="{FF2B5EF4-FFF2-40B4-BE49-F238E27FC236}">
                      <a16:creationId xmlns:a16="http://schemas.microsoft.com/office/drawing/2014/main" id="{7CC1ADDC-FD0C-2179-4FE5-9FA8B1FEB7C3}"/>
                    </a:ext>
                  </a:extLst>
                </p:cNvPr>
                <p:cNvSpPr/>
                <p:nvPr/>
              </p:nvSpPr>
              <p:spPr>
                <a:xfrm rot="1318492">
                  <a:off x="8556365" y="2240067"/>
                  <a:ext cx="189182" cy="715454"/>
                </a:xfrm>
                <a:prstGeom prst="triangle">
                  <a:avLst>
                    <a:gd name="adj" fmla="val 50000"/>
                  </a:avLst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  <p:sp>
              <p:nvSpPr>
                <p:cNvPr id="208" name="二等辺三角形 207">
                  <a:extLst>
                    <a:ext uri="{FF2B5EF4-FFF2-40B4-BE49-F238E27FC236}">
                      <a16:creationId xmlns:a16="http://schemas.microsoft.com/office/drawing/2014/main" id="{CB338D2F-0528-D8B8-F5ED-10F0FD92DCD8}"/>
                    </a:ext>
                  </a:extLst>
                </p:cNvPr>
                <p:cNvSpPr/>
                <p:nvPr/>
              </p:nvSpPr>
              <p:spPr>
                <a:xfrm rot="6396040">
                  <a:off x="8424005" y="2846525"/>
                  <a:ext cx="151281" cy="189351"/>
                </a:xfrm>
                <a:prstGeom prst="triangle">
                  <a:avLst>
                    <a:gd name="adj" fmla="val 50000"/>
                  </a:avLst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  <p:sp>
              <p:nvSpPr>
                <p:cNvPr id="209" name="二等辺三角形 208">
                  <a:extLst>
                    <a:ext uri="{FF2B5EF4-FFF2-40B4-BE49-F238E27FC236}">
                      <a16:creationId xmlns:a16="http://schemas.microsoft.com/office/drawing/2014/main" id="{C585FDE2-9D3D-8266-4A76-A45E36CBD956}"/>
                    </a:ext>
                  </a:extLst>
                </p:cNvPr>
                <p:cNvSpPr/>
                <p:nvPr/>
              </p:nvSpPr>
              <p:spPr>
                <a:xfrm rot="1318492">
                  <a:off x="8556364" y="2116803"/>
                  <a:ext cx="189182" cy="715454"/>
                </a:xfrm>
                <a:prstGeom prst="triangle">
                  <a:avLst>
                    <a:gd name="adj" fmla="val 50000"/>
                  </a:avLst>
                </a:prstGeom>
                <a:pattFill prst="wdUpDiag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463"/>
                </a:p>
              </p:txBody>
            </p:sp>
          </p:grpSp>
          <p:sp>
            <p:nvSpPr>
              <p:cNvPr id="203" name="テキスト ボックス 202">
                <a:extLst>
                  <a:ext uri="{FF2B5EF4-FFF2-40B4-BE49-F238E27FC236}">
                    <a16:creationId xmlns:a16="http://schemas.microsoft.com/office/drawing/2014/main" id="{013445C9-EB51-B50A-51F6-6F8F7DCA872E}"/>
                  </a:ext>
                </a:extLst>
              </p:cNvPr>
              <p:cNvSpPr txBox="1"/>
              <p:nvPr/>
            </p:nvSpPr>
            <p:spPr>
              <a:xfrm>
                <a:off x="8255435" y="2475989"/>
                <a:ext cx="140692" cy="1713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29250" tIns="29250" rIns="29250" bIns="29250" rtlCol="0" anchor="ctr" anchorCtr="1">
                <a:noAutofit/>
              </a:bodyPr>
              <a:lstStyle/>
              <a:p>
                <a:r>
                  <a:rPr lang="en-US" altLang="ja-JP" sz="975" b="1" dirty="0"/>
                  <a:t>P</a:t>
                </a:r>
                <a:endParaRPr lang="ja-JP" altLang="en-US" sz="975" b="1" dirty="0"/>
              </a:p>
            </p:txBody>
          </p:sp>
        </p:grpSp>
        <p:grpSp>
          <p:nvGrpSpPr>
            <p:cNvPr id="136" name="グループ化 135">
              <a:extLst>
                <a:ext uri="{FF2B5EF4-FFF2-40B4-BE49-F238E27FC236}">
                  <a16:creationId xmlns:a16="http://schemas.microsoft.com/office/drawing/2014/main" id="{CC30C4E0-2C95-993C-0862-43BE234E9643}"/>
                </a:ext>
              </a:extLst>
            </p:cNvPr>
            <p:cNvGrpSpPr/>
            <p:nvPr/>
          </p:nvGrpSpPr>
          <p:grpSpPr>
            <a:xfrm>
              <a:off x="7352284" y="2055664"/>
              <a:ext cx="784628" cy="548454"/>
              <a:chOff x="7352284" y="2055664"/>
              <a:chExt cx="784628" cy="548454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4651FBC1-ECB8-F992-84C1-021C86DA0A66}"/>
                  </a:ext>
                </a:extLst>
              </p:cNvPr>
              <p:cNvSpPr/>
              <p:nvPr/>
            </p:nvSpPr>
            <p:spPr>
              <a:xfrm rot="784971">
                <a:off x="7352284" y="2239310"/>
                <a:ext cx="683086" cy="364808"/>
              </a:xfrm>
              <a:prstGeom prst="rect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5AB2A4DB-42C5-B12B-0117-BB8C899A9302}"/>
                  </a:ext>
                </a:extLst>
              </p:cNvPr>
              <p:cNvSpPr/>
              <p:nvPr/>
            </p:nvSpPr>
            <p:spPr>
              <a:xfrm rot="16757703">
                <a:off x="7793583" y="1962417"/>
                <a:ext cx="250082" cy="436576"/>
              </a:xfrm>
              <a:prstGeom prst="rect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 b="1" dirty="0"/>
              </a:p>
            </p:txBody>
          </p:sp>
          <p:sp>
            <p:nvSpPr>
              <p:cNvPr id="201" name="テキスト ボックス 200">
                <a:extLst>
                  <a:ext uri="{FF2B5EF4-FFF2-40B4-BE49-F238E27FC236}">
                    <a16:creationId xmlns:a16="http://schemas.microsoft.com/office/drawing/2014/main" id="{2DA4331F-6048-BC0F-77AF-B75860657519}"/>
                  </a:ext>
                </a:extLst>
              </p:cNvPr>
              <p:cNvSpPr txBox="1"/>
              <p:nvPr/>
            </p:nvSpPr>
            <p:spPr>
              <a:xfrm>
                <a:off x="7707045" y="2328565"/>
                <a:ext cx="140692" cy="1713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29250" tIns="29250" rIns="29250" bIns="29250" rtlCol="0" anchor="ctr" anchorCtr="1">
                <a:noAutofit/>
              </a:bodyPr>
              <a:lstStyle/>
              <a:p>
                <a:r>
                  <a:rPr lang="en-US" altLang="ja-JP" sz="975" b="1" dirty="0"/>
                  <a:t>P</a:t>
                </a:r>
                <a:endParaRPr lang="ja-JP" altLang="en-US" sz="975" b="1" dirty="0"/>
              </a:p>
            </p:txBody>
          </p:sp>
        </p:grpSp>
        <p:grpSp>
          <p:nvGrpSpPr>
            <p:cNvPr id="137" name="グループ化 136">
              <a:extLst>
                <a:ext uri="{FF2B5EF4-FFF2-40B4-BE49-F238E27FC236}">
                  <a16:creationId xmlns:a16="http://schemas.microsoft.com/office/drawing/2014/main" id="{42D79753-0D37-B0E0-C6B7-221A55BD07AE}"/>
                </a:ext>
              </a:extLst>
            </p:cNvPr>
            <p:cNvGrpSpPr/>
            <p:nvPr/>
          </p:nvGrpSpPr>
          <p:grpSpPr>
            <a:xfrm>
              <a:off x="6738729" y="1470637"/>
              <a:ext cx="1425572" cy="292502"/>
              <a:chOff x="6738729" y="1470637"/>
              <a:chExt cx="1425572" cy="292502"/>
            </a:xfrm>
          </p:grpSpPr>
          <p:sp>
            <p:nvSpPr>
              <p:cNvPr id="197" name="正方形/長方形 196">
                <a:extLst>
                  <a:ext uri="{FF2B5EF4-FFF2-40B4-BE49-F238E27FC236}">
                    <a16:creationId xmlns:a16="http://schemas.microsoft.com/office/drawing/2014/main" id="{1AC299C7-5EC8-4F95-A92B-DF125824F6FB}"/>
                  </a:ext>
                </a:extLst>
              </p:cNvPr>
              <p:cNvSpPr/>
              <p:nvPr/>
            </p:nvSpPr>
            <p:spPr>
              <a:xfrm rot="482821">
                <a:off x="6738729" y="1470637"/>
                <a:ext cx="1425572" cy="292502"/>
              </a:xfrm>
              <a:prstGeom prst="rect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98" name="テキスト ボックス 197">
                <a:extLst>
                  <a:ext uri="{FF2B5EF4-FFF2-40B4-BE49-F238E27FC236}">
                    <a16:creationId xmlns:a16="http://schemas.microsoft.com/office/drawing/2014/main" id="{F8F5785E-2A47-32BC-C167-964D08402D9B}"/>
                  </a:ext>
                </a:extLst>
              </p:cNvPr>
              <p:cNvSpPr txBox="1"/>
              <p:nvPr/>
            </p:nvSpPr>
            <p:spPr>
              <a:xfrm>
                <a:off x="7378441" y="1523038"/>
                <a:ext cx="140692" cy="1713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29250" tIns="29250" rIns="29250" bIns="29250" rtlCol="0" anchor="ctr" anchorCtr="1">
                <a:noAutofit/>
              </a:bodyPr>
              <a:lstStyle/>
              <a:p>
                <a:r>
                  <a:rPr lang="en-US" altLang="ja-JP" sz="975" b="1" dirty="0"/>
                  <a:t>P</a:t>
                </a:r>
                <a:endParaRPr lang="ja-JP" altLang="en-US" sz="975" b="1" dirty="0"/>
              </a:p>
            </p:txBody>
          </p:sp>
        </p:grpSp>
        <p:grpSp>
          <p:nvGrpSpPr>
            <p:cNvPr id="138" name="グループ化 137">
              <a:extLst>
                <a:ext uri="{FF2B5EF4-FFF2-40B4-BE49-F238E27FC236}">
                  <a16:creationId xmlns:a16="http://schemas.microsoft.com/office/drawing/2014/main" id="{AFE7FCD3-AE1C-DBEB-3B10-6FB0C097C9EF}"/>
                </a:ext>
              </a:extLst>
            </p:cNvPr>
            <p:cNvGrpSpPr/>
            <p:nvPr/>
          </p:nvGrpSpPr>
          <p:grpSpPr>
            <a:xfrm>
              <a:off x="7390841" y="2776826"/>
              <a:ext cx="407415" cy="582369"/>
              <a:chOff x="7390841" y="2776826"/>
              <a:chExt cx="407415" cy="582369"/>
            </a:xfrm>
          </p:grpSpPr>
          <p:sp>
            <p:nvSpPr>
              <p:cNvPr id="194" name="正方形/長方形 193">
                <a:extLst>
                  <a:ext uri="{FF2B5EF4-FFF2-40B4-BE49-F238E27FC236}">
                    <a16:creationId xmlns:a16="http://schemas.microsoft.com/office/drawing/2014/main" id="{91B24A4C-BA2E-5CDA-7861-8078D55DFC09}"/>
                  </a:ext>
                </a:extLst>
              </p:cNvPr>
              <p:cNvSpPr/>
              <p:nvPr/>
            </p:nvSpPr>
            <p:spPr>
              <a:xfrm rot="521267">
                <a:off x="7390841" y="2776826"/>
                <a:ext cx="301046" cy="547124"/>
              </a:xfrm>
              <a:prstGeom prst="rect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95" name="二等辺三角形 194">
                <a:extLst>
                  <a:ext uri="{FF2B5EF4-FFF2-40B4-BE49-F238E27FC236}">
                    <a16:creationId xmlns:a16="http://schemas.microsoft.com/office/drawing/2014/main" id="{F7C2B866-CEFC-A3FB-C996-387B15A8B8DA}"/>
                  </a:ext>
                </a:extLst>
              </p:cNvPr>
              <p:cNvSpPr/>
              <p:nvPr/>
            </p:nvSpPr>
            <p:spPr>
              <a:xfrm rot="11850719">
                <a:off x="7653409" y="2826056"/>
                <a:ext cx="144847" cy="533139"/>
              </a:xfrm>
              <a:prstGeom prst="triangle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96" name="テキスト ボックス 195">
                <a:extLst>
                  <a:ext uri="{FF2B5EF4-FFF2-40B4-BE49-F238E27FC236}">
                    <a16:creationId xmlns:a16="http://schemas.microsoft.com/office/drawing/2014/main" id="{D61C71C4-333A-4557-ABE9-F95AA4BDA6D2}"/>
                  </a:ext>
                </a:extLst>
              </p:cNvPr>
              <p:cNvSpPr txBox="1"/>
              <p:nvPr/>
            </p:nvSpPr>
            <p:spPr>
              <a:xfrm>
                <a:off x="7511826" y="2938254"/>
                <a:ext cx="140692" cy="1713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29250" tIns="29250" rIns="29250" bIns="29250" rtlCol="0" anchor="ctr" anchorCtr="1">
                <a:noAutofit/>
              </a:bodyPr>
              <a:lstStyle/>
              <a:p>
                <a:r>
                  <a:rPr lang="en-US" altLang="ja-JP" sz="975" b="1" dirty="0"/>
                  <a:t>P</a:t>
                </a:r>
                <a:endParaRPr lang="ja-JP" altLang="en-US" sz="975" b="1" dirty="0"/>
              </a:p>
            </p:txBody>
          </p:sp>
        </p:grpSp>
        <p:grpSp>
          <p:nvGrpSpPr>
            <p:cNvPr id="139" name="グループ化 138">
              <a:extLst>
                <a:ext uri="{FF2B5EF4-FFF2-40B4-BE49-F238E27FC236}">
                  <a16:creationId xmlns:a16="http://schemas.microsoft.com/office/drawing/2014/main" id="{39D2BED2-F6D7-7753-EE25-ABAD0020001E}"/>
                </a:ext>
              </a:extLst>
            </p:cNvPr>
            <p:cNvGrpSpPr/>
            <p:nvPr/>
          </p:nvGrpSpPr>
          <p:grpSpPr>
            <a:xfrm>
              <a:off x="5915526" y="5380968"/>
              <a:ext cx="850064" cy="581099"/>
              <a:chOff x="5915526" y="5380968"/>
              <a:chExt cx="850064" cy="581099"/>
            </a:xfrm>
          </p:grpSpPr>
          <p:sp>
            <p:nvSpPr>
              <p:cNvPr id="192" name="正方形/長方形 191">
                <a:extLst>
                  <a:ext uri="{FF2B5EF4-FFF2-40B4-BE49-F238E27FC236}">
                    <a16:creationId xmlns:a16="http://schemas.microsoft.com/office/drawing/2014/main" id="{567F5B1E-FFF6-F1E5-C2A1-8E2772BC2D78}"/>
                  </a:ext>
                </a:extLst>
              </p:cNvPr>
              <p:cNvSpPr/>
              <p:nvPr/>
            </p:nvSpPr>
            <p:spPr>
              <a:xfrm>
                <a:off x="5915526" y="5572456"/>
                <a:ext cx="850064" cy="389611"/>
              </a:xfrm>
              <a:prstGeom prst="rect">
                <a:avLst/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93" name="正方形/長方形 192">
                <a:extLst>
                  <a:ext uri="{FF2B5EF4-FFF2-40B4-BE49-F238E27FC236}">
                    <a16:creationId xmlns:a16="http://schemas.microsoft.com/office/drawing/2014/main" id="{5315916B-B2A6-D870-A1F9-546442B04E91}"/>
                  </a:ext>
                </a:extLst>
              </p:cNvPr>
              <p:cNvSpPr/>
              <p:nvPr/>
            </p:nvSpPr>
            <p:spPr>
              <a:xfrm rot="2352615">
                <a:off x="6093845" y="5380968"/>
                <a:ext cx="643848" cy="389611"/>
              </a:xfrm>
              <a:prstGeom prst="rect">
                <a:avLst/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79B5A8B7-B8E3-3A7C-CFDF-353E17642F61}"/>
                </a:ext>
              </a:extLst>
            </p:cNvPr>
            <p:cNvGrpSpPr/>
            <p:nvPr/>
          </p:nvGrpSpPr>
          <p:grpSpPr>
            <a:xfrm>
              <a:off x="2864633" y="5504316"/>
              <a:ext cx="941276" cy="662173"/>
              <a:chOff x="2864633" y="5504316"/>
              <a:chExt cx="941276" cy="662173"/>
            </a:xfrm>
          </p:grpSpPr>
          <p:sp>
            <p:nvSpPr>
              <p:cNvPr id="190" name="正方形/長方形 189">
                <a:extLst>
                  <a:ext uri="{FF2B5EF4-FFF2-40B4-BE49-F238E27FC236}">
                    <a16:creationId xmlns:a16="http://schemas.microsoft.com/office/drawing/2014/main" id="{9AEEF855-24C6-F969-A421-BCC1B76E7AD1}"/>
                  </a:ext>
                </a:extLst>
              </p:cNvPr>
              <p:cNvSpPr/>
              <p:nvPr/>
            </p:nvSpPr>
            <p:spPr>
              <a:xfrm rot="1782477">
                <a:off x="2958383" y="5504316"/>
                <a:ext cx="847526" cy="469846"/>
              </a:xfrm>
              <a:prstGeom prst="rect">
                <a:avLst/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91" name="二等辺三角形 190">
                <a:extLst>
                  <a:ext uri="{FF2B5EF4-FFF2-40B4-BE49-F238E27FC236}">
                    <a16:creationId xmlns:a16="http://schemas.microsoft.com/office/drawing/2014/main" id="{FA32C90D-116A-2BB0-E2BE-FC418A579DE8}"/>
                  </a:ext>
                </a:extLst>
              </p:cNvPr>
              <p:cNvSpPr/>
              <p:nvPr/>
            </p:nvSpPr>
            <p:spPr>
              <a:xfrm rot="6510623">
                <a:off x="3100364" y="5626643"/>
                <a:ext cx="304115" cy="775578"/>
              </a:xfrm>
              <a:prstGeom prst="triangle">
                <a:avLst>
                  <a:gd name="adj" fmla="val 540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0C76D25E-8669-E57D-A0DF-226267D12941}"/>
                </a:ext>
              </a:extLst>
            </p:cNvPr>
            <p:cNvGrpSpPr/>
            <p:nvPr/>
          </p:nvGrpSpPr>
          <p:grpSpPr>
            <a:xfrm>
              <a:off x="5887955" y="2060650"/>
              <a:ext cx="839033" cy="407471"/>
              <a:chOff x="5887955" y="2060650"/>
              <a:chExt cx="839033" cy="407471"/>
            </a:xfrm>
          </p:grpSpPr>
          <p:sp>
            <p:nvSpPr>
              <p:cNvPr id="188" name="正方形/長方形 187">
                <a:extLst>
                  <a:ext uri="{FF2B5EF4-FFF2-40B4-BE49-F238E27FC236}">
                    <a16:creationId xmlns:a16="http://schemas.microsoft.com/office/drawing/2014/main" id="{A12837E1-5861-C04B-5565-782D9510788C}"/>
                  </a:ext>
                </a:extLst>
              </p:cNvPr>
              <p:cNvSpPr/>
              <p:nvPr/>
            </p:nvSpPr>
            <p:spPr>
              <a:xfrm rot="540663">
                <a:off x="5887955" y="2060650"/>
                <a:ext cx="839033" cy="407471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89" name="テキスト ボックス 188">
                <a:extLst>
                  <a:ext uri="{FF2B5EF4-FFF2-40B4-BE49-F238E27FC236}">
                    <a16:creationId xmlns:a16="http://schemas.microsoft.com/office/drawing/2014/main" id="{BFC9E9C0-8D82-22B1-D379-7DF0AF16A2BA}"/>
                  </a:ext>
                </a:extLst>
              </p:cNvPr>
              <p:cNvSpPr txBox="1"/>
              <p:nvPr/>
            </p:nvSpPr>
            <p:spPr>
              <a:xfrm>
                <a:off x="5967005" y="2157594"/>
                <a:ext cx="673545" cy="2412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ja-JP" altLang="en-US" sz="854" b="1" dirty="0"/>
                  <a:t>マルショク</a:t>
                </a:r>
                <a:endParaRPr lang="en-US" altLang="ja-JP" sz="854" b="1" dirty="0"/>
              </a:p>
              <a:p>
                <a:pPr algn="ctr"/>
                <a:r>
                  <a:rPr lang="ja-JP" altLang="en-US" sz="854" b="1" dirty="0"/>
                  <a:t>津久見店</a:t>
                </a:r>
              </a:p>
            </p:txBody>
          </p:sp>
        </p:grp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3A267BF0-2E6D-AB62-4337-A88EBDB2B131}"/>
                </a:ext>
              </a:extLst>
            </p:cNvPr>
            <p:cNvSpPr/>
            <p:nvPr/>
          </p:nvSpPr>
          <p:spPr>
            <a:xfrm rot="540663">
              <a:off x="5029359" y="2332628"/>
              <a:ext cx="467700" cy="15547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154A6E06-2EDB-FB3D-6811-3E3A47274D57}"/>
                </a:ext>
              </a:extLst>
            </p:cNvPr>
            <p:cNvSpPr txBox="1"/>
            <p:nvPr/>
          </p:nvSpPr>
          <p:spPr>
            <a:xfrm rot="197121">
              <a:off x="5024560" y="2352096"/>
              <a:ext cx="447566" cy="111677"/>
            </a:xfrm>
            <a:prstGeom prst="rect">
              <a:avLst/>
            </a:prstGeom>
            <a:noFill/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pPr algn="ctr"/>
              <a:r>
                <a:rPr lang="en-US" altLang="ja-JP" sz="650" b="1" dirty="0"/>
                <a:t>AZ</a:t>
              </a:r>
              <a:r>
                <a:rPr lang="ja-JP" altLang="en-US" sz="650" b="1" dirty="0"/>
                <a:t>ホテル</a:t>
              </a:r>
            </a:p>
          </p:txBody>
        </p:sp>
        <p:grpSp>
          <p:nvGrpSpPr>
            <p:cNvPr id="144" name="グループ化 143">
              <a:extLst>
                <a:ext uri="{FF2B5EF4-FFF2-40B4-BE49-F238E27FC236}">
                  <a16:creationId xmlns:a16="http://schemas.microsoft.com/office/drawing/2014/main" id="{D06DD9FF-294B-6B13-9501-9D77A0ADE20C}"/>
                </a:ext>
              </a:extLst>
            </p:cNvPr>
            <p:cNvGrpSpPr/>
            <p:nvPr/>
          </p:nvGrpSpPr>
          <p:grpSpPr>
            <a:xfrm>
              <a:off x="6766269" y="3452813"/>
              <a:ext cx="199561" cy="352889"/>
              <a:chOff x="6766269" y="3452813"/>
              <a:chExt cx="199561" cy="352889"/>
            </a:xfrm>
          </p:grpSpPr>
          <p:sp>
            <p:nvSpPr>
              <p:cNvPr id="186" name="正方形/長方形 185">
                <a:extLst>
                  <a:ext uri="{FF2B5EF4-FFF2-40B4-BE49-F238E27FC236}">
                    <a16:creationId xmlns:a16="http://schemas.microsoft.com/office/drawing/2014/main" id="{1C11A670-7AA5-440A-D37D-5352EB2177A3}"/>
                  </a:ext>
                </a:extLst>
              </p:cNvPr>
              <p:cNvSpPr/>
              <p:nvPr/>
            </p:nvSpPr>
            <p:spPr>
              <a:xfrm rot="1664514">
                <a:off x="6766269" y="3491098"/>
                <a:ext cx="199561" cy="266346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87" name="テキスト ボックス 186">
                <a:extLst>
                  <a:ext uri="{FF2B5EF4-FFF2-40B4-BE49-F238E27FC236}">
                    <a16:creationId xmlns:a16="http://schemas.microsoft.com/office/drawing/2014/main" id="{FDFC5E88-2DF5-CAC3-1C72-161867645B53}"/>
                  </a:ext>
                </a:extLst>
              </p:cNvPr>
              <p:cNvSpPr txBox="1"/>
              <p:nvPr/>
            </p:nvSpPr>
            <p:spPr>
              <a:xfrm rot="197121">
                <a:off x="6790866" y="3452813"/>
                <a:ext cx="165636" cy="352889"/>
              </a:xfrm>
              <a:prstGeom prst="rect">
                <a:avLst/>
              </a:prstGeom>
              <a:noFill/>
            </p:spPr>
            <p:txBody>
              <a:bodyPr vert="eaVert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ja-JP" altLang="en-US" sz="650" b="1" dirty="0"/>
                  <a:t>郵便局</a:t>
                </a:r>
              </a:p>
            </p:txBody>
          </p:sp>
        </p:grpSp>
        <p:grpSp>
          <p:nvGrpSpPr>
            <p:cNvPr id="145" name="グループ化 144">
              <a:extLst>
                <a:ext uri="{FF2B5EF4-FFF2-40B4-BE49-F238E27FC236}">
                  <a16:creationId xmlns:a16="http://schemas.microsoft.com/office/drawing/2014/main" id="{D9653AEE-15C2-797C-1128-2F0E07329CA9}"/>
                </a:ext>
              </a:extLst>
            </p:cNvPr>
            <p:cNvGrpSpPr/>
            <p:nvPr/>
          </p:nvGrpSpPr>
          <p:grpSpPr>
            <a:xfrm>
              <a:off x="7280430" y="3549392"/>
              <a:ext cx="451052" cy="332710"/>
              <a:chOff x="7280430" y="3549392"/>
              <a:chExt cx="451052" cy="332710"/>
            </a:xfrm>
          </p:grpSpPr>
          <p:sp>
            <p:nvSpPr>
              <p:cNvPr id="184" name="正方形/長方形 183">
                <a:extLst>
                  <a:ext uri="{FF2B5EF4-FFF2-40B4-BE49-F238E27FC236}">
                    <a16:creationId xmlns:a16="http://schemas.microsoft.com/office/drawing/2014/main" id="{D49138B2-76D1-2F0B-BBFB-D2B9B31AB678}"/>
                  </a:ext>
                </a:extLst>
              </p:cNvPr>
              <p:cNvSpPr/>
              <p:nvPr/>
            </p:nvSpPr>
            <p:spPr>
              <a:xfrm rot="1429663">
                <a:off x="7312000" y="3549392"/>
                <a:ext cx="347710" cy="332710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85" name="テキスト ボックス 184">
                <a:extLst>
                  <a:ext uri="{FF2B5EF4-FFF2-40B4-BE49-F238E27FC236}">
                    <a16:creationId xmlns:a16="http://schemas.microsoft.com/office/drawing/2014/main" id="{D321D4F1-F6D6-49C1-E94C-7269AA8944CB}"/>
                  </a:ext>
                </a:extLst>
              </p:cNvPr>
              <p:cNvSpPr txBox="1"/>
              <p:nvPr/>
            </p:nvSpPr>
            <p:spPr>
              <a:xfrm>
                <a:off x="7280430" y="3633271"/>
                <a:ext cx="451052" cy="181767"/>
              </a:xfrm>
              <a:prstGeom prst="rect">
                <a:avLst/>
              </a:prstGeom>
              <a:noFill/>
            </p:spPr>
            <p:txBody>
              <a:bodyPr vert="horz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ja-JP" altLang="en-US" sz="650" b="1" dirty="0"/>
                  <a:t>マルミヤ</a:t>
                </a:r>
                <a:endParaRPr lang="en-US" altLang="ja-JP" sz="650" b="1" dirty="0"/>
              </a:p>
              <a:p>
                <a:pPr algn="ctr"/>
                <a:r>
                  <a:rPr lang="ja-JP" altLang="en-US" sz="650" b="1" dirty="0"/>
                  <a:t>ストア</a:t>
                </a:r>
              </a:p>
            </p:txBody>
          </p:sp>
        </p:grpSp>
        <p:grpSp>
          <p:nvGrpSpPr>
            <p:cNvPr id="146" name="グループ化 145">
              <a:extLst>
                <a:ext uri="{FF2B5EF4-FFF2-40B4-BE49-F238E27FC236}">
                  <a16:creationId xmlns:a16="http://schemas.microsoft.com/office/drawing/2014/main" id="{57EF442A-4925-ECEF-8BEB-DBECD7C0E9C7}"/>
                </a:ext>
              </a:extLst>
            </p:cNvPr>
            <p:cNvGrpSpPr/>
            <p:nvPr/>
          </p:nvGrpSpPr>
          <p:grpSpPr>
            <a:xfrm>
              <a:off x="7731589" y="3539251"/>
              <a:ext cx="377584" cy="472720"/>
              <a:chOff x="7731589" y="3539251"/>
              <a:chExt cx="377584" cy="472720"/>
            </a:xfrm>
          </p:grpSpPr>
          <p:sp>
            <p:nvSpPr>
              <p:cNvPr id="182" name="正方形/長方形 181">
                <a:extLst>
                  <a:ext uri="{FF2B5EF4-FFF2-40B4-BE49-F238E27FC236}">
                    <a16:creationId xmlns:a16="http://schemas.microsoft.com/office/drawing/2014/main" id="{759FF935-85B5-BBE8-E288-1CD834B0A787}"/>
                  </a:ext>
                </a:extLst>
              </p:cNvPr>
              <p:cNvSpPr/>
              <p:nvPr/>
            </p:nvSpPr>
            <p:spPr>
              <a:xfrm rot="1417965">
                <a:off x="7731589" y="3600366"/>
                <a:ext cx="308297" cy="411605"/>
              </a:xfrm>
              <a:prstGeom prst="rect">
                <a:avLst/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83" name="二等辺三角形 182">
                <a:extLst>
                  <a:ext uri="{FF2B5EF4-FFF2-40B4-BE49-F238E27FC236}">
                    <a16:creationId xmlns:a16="http://schemas.microsoft.com/office/drawing/2014/main" id="{71197D16-3DC1-C3CD-30DF-1E24388B461B}"/>
                  </a:ext>
                </a:extLst>
              </p:cNvPr>
              <p:cNvSpPr/>
              <p:nvPr/>
            </p:nvSpPr>
            <p:spPr>
              <a:xfrm rot="17311166">
                <a:off x="7899057" y="3473982"/>
                <a:ext cx="144847" cy="275385"/>
              </a:xfrm>
              <a:prstGeom prst="triangle">
                <a:avLst/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grpSp>
          <p:nvGrpSpPr>
            <p:cNvPr id="147" name="グループ化 146">
              <a:extLst>
                <a:ext uri="{FF2B5EF4-FFF2-40B4-BE49-F238E27FC236}">
                  <a16:creationId xmlns:a16="http://schemas.microsoft.com/office/drawing/2014/main" id="{8FBBF7B3-8C47-4085-3406-441D457B2EF1}"/>
                </a:ext>
              </a:extLst>
            </p:cNvPr>
            <p:cNvGrpSpPr/>
            <p:nvPr/>
          </p:nvGrpSpPr>
          <p:grpSpPr>
            <a:xfrm>
              <a:off x="5306656" y="3578354"/>
              <a:ext cx="513404" cy="220699"/>
              <a:chOff x="5306656" y="3578354"/>
              <a:chExt cx="513404" cy="220699"/>
            </a:xfrm>
          </p:grpSpPr>
          <p:sp>
            <p:nvSpPr>
              <p:cNvPr id="180" name="正方形/長方形 179">
                <a:extLst>
                  <a:ext uri="{FF2B5EF4-FFF2-40B4-BE49-F238E27FC236}">
                    <a16:creationId xmlns:a16="http://schemas.microsoft.com/office/drawing/2014/main" id="{F5950D46-D6C9-C932-89DF-1C8380FF4D30}"/>
                  </a:ext>
                </a:extLst>
              </p:cNvPr>
              <p:cNvSpPr/>
              <p:nvPr/>
            </p:nvSpPr>
            <p:spPr>
              <a:xfrm rot="1541982">
                <a:off x="5352584" y="3578354"/>
                <a:ext cx="381034" cy="220699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81" name="テキスト ボックス 180">
                <a:extLst>
                  <a:ext uri="{FF2B5EF4-FFF2-40B4-BE49-F238E27FC236}">
                    <a16:creationId xmlns:a16="http://schemas.microsoft.com/office/drawing/2014/main" id="{9A93B953-BAC9-B144-E93C-54A6FFDE3F93}"/>
                  </a:ext>
                </a:extLst>
              </p:cNvPr>
              <p:cNvSpPr txBox="1"/>
              <p:nvPr/>
            </p:nvSpPr>
            <p:spPr>
              <a:xfrm>
                <a:off x="5306656" y="3606816"/>
                <a:ext cx="513404" cy="181767"/>
              </a:xfrm>
              <a:prstGeom prst="rect">
                <a:avLst/>
              </a:prstGeom>
              <a:noFill/>
            </p:spPr>
            <p:txBody>
              <a:bodyPr vert="horz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en-US" altLang="ja-JP" sz="975" b="1" dirty="0"/>
                  <a:t>JA</a:t>
                </a:r>
                <a:endParaRPr lang="ja-JP" altLang="en-US" sz="975" b="1" dirty="0"/>
              </a:p>
            </p:txBody>
          </p:sp>
        </p:grp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9B271BA2-4A5C-2297-0CF3-8E0439E8147C}"/>
                </a:ext>
              </a:extLst>
            </p:cNvPr>
            <p:cNvGrpSpPr/>
            <p:nvPr/>
          </p:nvGrpSpPr>
          <p:grpSpPr>
            <a:xfrm>
              <a:off x="6987539" y="2710740"/>
              <a:ext cx="427502" cy="240280"/>
              <a:chOff x="6987539" y="2710740"/>
              <a:chExt cx="427502" cy="240280"/>
            </a:xfrm>
          </p:grpSpPr>
          <p:sp>
            <p:nvSpPr>
              <p:cNvPr id="178" name="正方形/長方形 177">
                <a:extLst>
                  <a:ext uri="{FF2B5EF4-FFF2-40B4-BE49-F238E27FC236}">
                    <a16:creationId xmlns:a16="http://schemas.microsoft.com/office/drawing/2014/main" id="{07A143D2-069E-7F6A-2F60-014227497E59}"/>
                  </a:ext>
                </a:extLst>
              </p:cNvPr>
              <p:cNvSpPr/>
              <p:nvPr/>
            </p:nvSpPr>
            <p:spPr>
              <a:xfrm rot="593339">
                <a:off x="6987539" y="2710740"/>
                <a:ext cx="417916" cy="240280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79" name="テキスト ボックス 178">
                <a:extLst>
                  <a:ext uri="{FF2B5EF4-FFF2-40B4-BE49-F238E27FC236}">
                    <a16:creationId xmlns:a16="http://schemas.microsoft.com/office/drawing/2014/main" id="{75A8CF26-1738-0933-7D54-F09CF87545B2}"/>
                  </a:ext>
                </a:extLst>
              </p:cNvPr>
              <p:cNvSpPr txBox="1"/>
              <p:nvPr/>
            </p:nvSpPr>
            <p:spPr>
              <a:xfrm rot="197121">
                <a:off x="7020949" y="2788316"/>
                <a:ext cx="394092" cy="96935"/>
              </a:xfrm>
              <a:prstGeom prst="rect">
                <a:avLst/>
              </a:prstGeom>
              <a:noFill/>
            </p:spPr>
            <p:txBody>
              <a:bodyPr vert="horz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ja-JP" altLang="en-US" sz="854" b="1" dirty="0"/>
                  <a:t>幹部</a:t>
                </a:r>
                <a:endParaRPr lang="en-US" altLang="ja-JP" sz="854" b="1" dirty="0"/>
              </a:p>
              <a:p>
                <a:pPr algn="ctr"/>
                <a:r>
                  <a:rPr lang="ja-JP" altLang="en-US" sz="854" b="1" dirty="0"/>
                  <a:t>交番</a:t>
                </a:r>
              </a:p>
            </p:txBody>
          </p:sp>
        </p:grp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4DD1BB9F-F84B-071C-D583-76A633998F40}"/>
                </a:ext>
              </a:extLst>
            </p:cNvPr>
            <p:cNvSpPr/>
            <p:nvPr/>
          </p:nvSpPr>
          <p:spPr>
            <a:xfrm rot="1585173">
              <a:off x="3655423" y="1748813"/>
              <a:ext cx="260355" cy="24419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1499FD83-EC0B-9643-867B-B2C31E9CD5BB}"/>
                </a:ext>
              </a:extLst>
            </p:cNvPr>
            <p:cNvSpPr/>
            <p:nvPr/>
          </p:nvSpPr>
          <p:spPr>
            <a:xfrm rot="540663">
              <a:off x="7200868" y="1983587"/>
              <a:ext cx="511269" cy="17759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2D8E2143-7AF1-16A2-EB21-BFA93EE7B028}"/>
                </a:ext>
              </a:extLst>
            </p:cNvPr>
            <p:cNvSpPr txBox="1"/>
            <p:nvPr/>
          </p:nvSpPr>
          <p:spPr>
            <a:xfrm rot="197121">
              <a:off x="7174641" y="2017856"/>
              <a:ext cx="616476" cy="114291"/>
            </a:xfrm>
            <a:prstGeom prst="rect">
              <a:avLst/>
            </a:prstGeom>
            <a:noFill/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pPr algn="ctr"/>
              <a:r>
                <a:rPr lang="ja-JP" altLang="en-US" sz="569" b="1" dirty="0"/>
                <a:t>社会福祉協議会</a:t>
              </a:r>
            </a:p>
          </p:txBody>
        </p:sp>
        <p:grpSp>
          <p:nvGrpSpPr>
            <p:cNvPr id="152" name="グループ化 151">
              <a:extLst>
                <a:ext uri="{FF2B5EF4-FFF2-40B4-BE49-F238E27FC236}">
                  <a16:creationId xmlns:a16="http://schemas.microsoft.com/office/drawing/2014/main" id="{2270A349-0D3A-88C5-4C4B-2CF32D58AB96}"/>
                </a:ext>
              </a:extLst>
            </p:cNvPr>
            <p:cNvGrpSpPr/>
            <p:nvPr/>
          </p:nvGrpSpPr>
          <p:grpSpPr>
            <a:xfrm>
              <a:off x="8353209" y="1935302"/>
              <a:ext cx="394092" cy="175278"/>
              <a:chOff x="8353209" y="1935302"/>
              <a:chExt cx="394092" cy="175278"/>
            </a:xfrm>
          </p:grpSpPr>
          <p:sp>
            <p:nvSpPr>
              <p:cNvPr id="176" name="正方形/長方形 175">
                <a:extLst>
                  <a:ext uri="{FF2B5EF4-FFF2-40B4-BE49-F238E27FC236}">
                    <a16:creationId xmlns:a16="http://schemas.microsoft.com/office/drawing/2014/main" id="{40509737-5C4F-2E49-1053-E1DFAB706752}"/>
                  </a:ext>
                </a:extLst>
              </p:cNvPr>
              <p:cNvSpPr/>
              <p:nvPr/>
            </p:nvSpPr>
            <p:spPr>
              <a:xfrm rot="540663">
                <a:off x="8362525" y="1935302"/>
                <a:ext cx="317346" cy="175278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77" name="テキスト ボックス 176">
                <a:extLst>
                  <a:ext uri="{FF2B5EF4-FFF2-40B4-BE49-F238E27FC236}">
                    <a16:creationId xmlns:a16="http://schemas.microsoft.com/office/drawing/2014/main" id="{3BB39006-DFDD-6E83-9AF8-373445F0BED7}"/>
                  </a:ext>
                </a:extLst>
              </p:cNvPr>
              <p:cNvSpPr txBox="1"/>
              <p:nvPr/>
            </p:nvSpPr>
            <p:spPr>
              <a:xfrm rot="197121">
                <a:off x="8353209" y="1974570"/>
                <a:ext cx="394092" cy="96935"/>
              </a:xfrm>
              <a:prstGeom prst="rect">
                <a:avLst/>
              </a:prstGeom>
              <a:noFill/>
            </p:spPr>
            <p:txBody>
              <a:bodyPr vert="horz" wrap="square" lIns="0" tIns="29250" rIns="29250" bIns="29250" rtlCol="0" anchor="ctr" anchorCtr="1">
                <a:noAutofit/>
              </a:bodyPr>
              <a:lstStyle/>
              <a:p>
                <a:pPr algn="ctr"/>
                <a:r>
                  <a:rPr lang="en-US" altLang="ja-JP" sz="854" b="1" dirty="0"/>
                  <a:t>JF</a:t>
                </a:r>
                <a:endParaRPr lang="ja-JP" altLang="en-US" sz="854" b="1" dirty="0"/>
              </a:p>
            </p:txBody>
          </p:sp>
        </p:grp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7BDD6A8F-5956-6FBE-D133-BEB29358F7CE}"/>
                </a:ext>
              </a:extLst>
            </p:cNvPr>
            <p:cNvSpPr/>
            <p:nvPr/>
          </p:nvSpPr>
          <p:spPr>
            <a:xfrm rot="337977">
              <a:off x="6495896" y="1284831"/>
              <a:ext cx="163144" cy="12237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grpSp>
          <p:nvGrpSpPr>
            <p:cNvPr id="154" name="グループ化 153">
              <a:extLst>
                <a:ext uri="{FF2B5EF4-FFF2-40B4-BE49-F238E27FC236}">
                  <a16:creationId xmlns:a16="http://schemas.microsoft.com/office/drawing/2014/main" id="{E4CF9161-5EFC-4D7C-0556-3E5711869257}"/>
                </a:ext>
              </a:extLst>
            </p:cNvPr>
            <p:cNvGrpSpPr/>
            <p:nvPr/>
          </p:nvGrpSpPr>
          <p:grpSpPr>
            <a:xfrm>
              <a:off x="6183550" y="4503620"/>
              <a:ext cx="473229" cy="412527"/>
              <a:chOff x="6183550" y="4503620"/>
              <a:chExt cx="473229" cy="412527"/>
            </a:xfrm>
          </p:grpSpPr>
          <p:sp>
            <p:nvSpPr>
              <p:cNvPr id="173" name="正方形/長方形 172">
                <a:extLst>
                  <a:ext uri="{FF2B5EF4-FFF2-40B4-BE49-F238E27FC236}">
                    <a16:creationId xmlns:a16="http://schemas.microsoft.com/office/drawing/2014/main" id="{8DDADF2C-9D81-EB85-EA63-5E5D5D82BACE}"/>
                  </a:ext>
                </a:extLst>
              </p:cNvPr>
              <p:cNvSpPr/>
              <p:nvPr/>
            </p:nvSpPr>
            <p:spPr>
              <a:xfrm rot="1862056">
                <a:off x="6183550" y="4581420"/>
                <a:ext cx="307787" cy="235292"/>
              </a:xfrm>
              <a:prstGeom prst="rect">
                <a:avLst/>
              </a:prstGeom>
              <a:pattFill prst="solidDmn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74" name="二等辺三角形 173">
                <a:extLst>
                  <a:ext uri="{FF2B5EF4-FFF2-40B4-BE49-F238E27FC236}">
                    <a16:creationId xmlns:a16="http://schemas.microsoft.com/office/drawing/2014/main" id="{20B5AA31-D91C-0304-1657-EA8EB72D8BC2}"/>
                  </a:ext>
                </a:extLst>
              </p:cNvPr>
              <p:cNvSpPr/>
              <p:nvPr/>
            </p:nvSpPr>
            <p:spPr>
              <a:xfrm rot="13061405">
                <a:off x="6399754" y="4539419"/>
                <a:ext cx="257025" cy="376728"/>
              </a:xfrm>
              <a:prstGeom prst="triangle">
                <a:avLst>
                  <a:gd name="adj" fmla="val 48584"/>
                </a:avLst>
              </a:prstGeom>
              <a:pattFill prst="solidDmn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75" name="正方形/長方形 174">
                <a:extLst>
                  <a:ext uri="{FF2B5EF4-FFF2-40B4-BE49-F238E27FC236}">
                    <a16:creationId xmlns:a16="http://schemas.microsoft.com/office/drawing/2014/main" id="{17E6961F-A7A3-F35C-5928-3CB3DB65D70A}"/>
                  </a:ext>
                </a:extLst>
              </p:cNvPr>
              <p:cNvSpPr/>
              <p:nvPr/>
            </p:nvSpPr>
            <p:spPr>
              <a:xfrm rot="1862056">
                <a:off x="6358532" y="4503620"/>
                <a:ext cx="189039" cy="235292"/>
              </a:xfrm>
              <a:prstGeom prst="rect">
                <a:avLst/>
              </a:prstGeom>
              <a:pattFill prst="solidDmn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54156E2E-AE27-BC7B-5EE5-E377320740B1}"/>
                </a:ext>
              </a:extLst>
            </p:cNvPr>
            <p:cNvSpPr txBox="1"/>
            <p:nvPr/>
          </p:nvSpPr>
          <p:spPr>
            <a:xfrm>
              <a:off x="3311800" y="5730886"/>
              <a:ext cx="140692" cy="1713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29250" tIns="29250" rIns="29250" bIns="29250" rtlCol="0" anchor="ctr" anchorCtr="1">
              <a:noAutofit/>
            </a:bodyPr>
            <a:lstStyle/>
            <a:p>
              <a:r>
                <a:rPr lang="en-US" altLang="ja-JP" sz="975" b="1" dirty="0"/>
                <a:t>P</a:t>
              </a:r>
              <a:endParaRPr lang="ja-JP" altLang="en-US" sz="975" b="1" dirty="0"/>
            </a:p>
          </p:txBody>
        </p:sp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C7152480-082A-6988-2148-207166EC28C2}"/>
                </a:ext>
              </a:extLst>
            </p:cNvPr>
            <p:cNvSpPr/>
            <p:nvPr/>
          </p:nvSpPr>
          <p:spPr>
            <a:xfrm rot="578318">
              <a:off x="8347745" y="971878"/>
              <a:ext cx="599457" cy="841348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grpSp>
          <p:nvGrpSpPr>
            <p:cNvPr id="158" name="グループ化 157">
              <a:extLst>
                <a:ext uri="{FF2B5EF4-FFF2-40B4-BE49-F238E27FC236}">
                  <a16:creationId xmlns:a16="http://schemas.microsoft.com/office/drawing/2014/main" id="{7BFBEBB1-1B6D-CEC1-9C69-C9471D357F18}"/>
                </a:ext>
              </a:extLst>
            </p:cNvPr>
            <p:cNvGrpSpPr/>
            <p:nvPr/>
          </p:nvGrpSpPr>
          <p:grpSpPr>
            <a:xfrm>
              <a:off x="8685307" y="2015963"/>
              <a:ext cx="699165" cy="857469"/>
              <a:chOff x="8699993" y="2007898"/>
              <a:chExt cx="699165" cy="857469"/>
            </a:xfrm>
          </p:grpSpPr>
          <p:sp>
            <p:nvSpPr>
              <p:cNvPr id="171" name="正方形/長方形 170">
                <a:extLst>
                  <a:ext uri="{FF2B5EF4-FFF2-40B4-BE49-F238E27FC236}">
                    <a16:creationId xmlns:a16="http://schemas.microsoft.com/office/drawing/2014/main" id="{A4FDABBB-2470-2EDA-D69A-84699773BF55}"/>
                  </a:ext>
                </a:extLst>
              </p:cNvPr>
              <p:cNvSpPr/>
              <p:nvPr/>
            </p:nvSpPr>
            <p:spPr>
              <a:xfrm rot="20752409">
                <a:off x="9077694" y="2007898"/>
                <a:ext cx="321464" cy="794974"/>
              </a:xfrm>
              <a:prstGeom prst="rect">
                <a:avLst/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172" name="二等辺三角形 171">
                <a:extLst>
                  <a:ext uri="{FF2B5EF4-FFF2-40B4-BE49-F238E27FC236}">
                    <a16:creationId xmlns:a16="http://schemas.microsoft.com/office/drawing/2014/main" id="{E5E3B26C-B041-0042-C0BC-BFF95E166140}"/>
                  </a:ext>
                </a:extLst>
              </p:cNvPr>
              <p:cNvSpPr/>
              <p:nvPr/>
            </p:nvSpPr>
            <p:spPr>
              <a:xfrm rot="20945980">
                <a:off x="8699993" y="2020598"/>
                <a:ext cx="440742" cy="844769"/>
              </a:xfrm>
              <a:prstGeom prst="triangle">
                <a:avLst>
                  <a:gd name="adj" fmla="val 87216"/>
                </a:avLst>
              </a:prstGeom>
              <a:pattFill prst="lg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16A69815-7C32-0248-44EB-AB965C88A1E8}"/>
                </a:ext>
              </a:extLst>
            </p:cNvPr>
            <p:cNvSpPr/>
            <p:nvPr/>
          </p:nvSpPr>
          <p:spPr>
            <a:xfrm rot="20380575">
              <a:off x="9029906" y="3150065"/>
              <a:ext cx="621457" cy="176507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5B185467-0850-CF0E-04F4-78AEC8EF5631}"/>
                </a:ext>
              </a:extLst>
            </p:cNvPr>
            <p:cNvSpPr/>
            <p:nvPr/>
          </p:nvSpPr>
          <p:spPr>
            <a:xfrm rot="20515023">
              <a:off x="9228125" y="2970175"/>
              <a:ext cx="300864" cy="1219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65494281-4F3F-A8F4-E01C-65F6A516E249}"/>
                </a:ext>
              </a:extLst>
            </p:cNvPr>
            <p:cNvSpPr txBox="1"/>
            <p:nvPr/>
          </p:nvSpPr>
          <p:spPr>
            <a:xfrm rot="197121">
              <a:off x="9171844" y="2983158"/>
              <a:ext cx="394092" cy="96935"/>
            </a:xfrm>
            <a:prstGeom prst="rect">
              <a:avLst/>
            </a:prstGeom>
            <a:noFill/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pPr algn="ctr"/>
              <a:r>
                <a:rPr lang="ja-JP" altLang="en-US" sz="488" b="1" dirty="0"/>
                <a:t>ローソン</a:t>
              </a: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5BF7CE90-2F09-29AB-22A1-044E30461AD7}"/>
                </a:ext>
              </a:extLst>
            </p:cNvPr>
            <p:cNvSpPr/>
            <p:nvPr/>
          </p:nvSpPr>
          <p:spPr>
            <a:xfrm rot="1789091">
              <a:off x="5416107" y="5520691"/>
              <a:ext cx="296518" cy="12770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64" name="吹き出し: 四角形 163">
              <a:extLst>
                <a:ext uri="{FF2B5EF4-FFF2-40B4-BE49-F238E27FC236}">
                  <a16:creationId xmlns:a16="http://schemas.microsoft.com/office/drawing/2014/main" id="{C15FDD3A-99ED-5897-6B84-E56507D34368}"/>
                </a:ext>
              </a:extLst>
            </p:cNvPr>
            <p:cNvSpPr/>
            <p:nvPr/>
          </p:nvSpPr>
          <p:spPr>
            <a:xfrm>
              <a:off x="4052266" y="4455653"/>
              <a:ext cx="909121" cy="278272"/>
            </a:xfrm>
            <a:prstGeom prst="wedgeRectCallout">
              <a:avLst>
                <a:gd name="adj1" fmla="val 99791"/>
                <a:gd name="adj2" fmla="val 337468"/>
              </a:avLst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DC00FD65-F0D1-496C-B324-6C954207684F}"/>
                </a:ext>
              </a:extLst>
            </p:cNvPr>
            <p:cNvSpPr txBox="1"/>
            <p:nvPr/>
          </p:nvSpPr>
          <p:spPr>
            <a:xfrm>
              <a:off x="4152900" y="4455654"/>
              <a:ext cx="755754" cy="284693"/>
            </a:xfrm>
            <a:prstGeom prst="rect">
              <a:avLst/>
            </a:prstGeom>
            <a:noFill/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pPr algn="ctr"/>
              <a:r>
                <a:rPr lang="ja-JP" altLang="en-US" sz="1300" b="1" dirty="0"/>
                <a:t>ステージ</a:t>
              </a:r>
              <a:endParaRPr lang="en-US" altLang="ja-JP" sz="1300" b="1" dirty="0"/>
            </a:p>
          </p:txBody>
        </p:sp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2077B67C-C2C9-8734-AC9E-3C98C490A9BC}"/>
                </a:ext>
              </a:extLst>
            </p:cNvPr>
            <p:cNvSpPr txBox="1"/>
            <p:nvPr/>
          </p:nvSpPr>
          <p:spPr>
            <a:xfrm>
              <a:off x="1948279" y="704707"/>
              <a:ext cx="3375298" cy="3345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r>
                <a:rPr lang="ja-JP" altLang="en-US" sz="1300" b="1" dirty="0"/>
                <a:t>第</a:t>
              </a:r>
              <a:r>
                <a:rPr lang="en-US" altLang="ja-JP" sz="1300" b="1" dirty="0"/>
                <a:t>61</a:t>
              </a:r>
              <a:r>
                <a:rPr lang="ja-JP" altLang="en-US" sz="1300" b="1" dirty="0"/>
                <a:t>回津久見扇子踊り大会　会場図</a:t>
              </a:r>
              <a:endParaRPr lang="en-US" altLang="ja-JP" sz="1300" b="1" dirty="0"/>
            </a:p>
          </p:txBody>
        </p:sp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6AD7BED4-447C-3773-56C1-B559D1EAAE75}"/>
                </a:ext>
              </a:extLst>
            </p:cNvPr>
            <p:cNvSpPr txBox="1"/>
            <p:nvPr/>
          </p:nvSpPr>
          <p:spPr>
            <a:xfrm>
              <a:off x="7875112" y="5357563"/>
              <a:ext cx="2368609" cy="77158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txBody>
            <a:bodyPr vert="horz" wrap="square" lIns="0" tIns="29250" rIns="29250" bIns="29250" rtlCol="0" anchor="ctr" anchorCtr="1">
              <a:noAutofit/>
            </a:bodyPr>
            <a:lstStyle/>
            <a:p>
              <a:r>
                <a:rPr lang="ja-JP" altLang="en-US" sz="854" b="1" dirty="0"/>
                <a:t>日時　８月１９日（土）１９時～</a:t>
              </a:r>
              <a:endParaRPr lang="en-US" altLang="ja-JP" sz="854" b="1" dirty="0"/>
            </a:p>
            <a:p>
              <a:r>
                <a:rPr lang="ja-JP" altLang="en-US" sz="854" b="1" dirty="0"/>
                <a:t>　　　荒天順延　８月２０日（日）</a:t>
              </a:r>
              <a:br>
                <a:rPr lang="en-US" altLang="ja-JP" sz="854" b="1" dirty="0"/>
              </a:br>
              <a:r>
                <a:rPr lang="ja-JP" altLang="en-US" sz="854" b="1" dirty="0"/>
                <a:t>場所　津久見駅周辺及び駅前通り</a:t>
              </a:r>
              <a:endParaRPr lang="en-US" altLang="ja-JP" sz="854" b="1" dirty="0"/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56ABFE95-0370-549C-B1A0-BA2515F9CE18}"/>
              </a:ext>
            </a:extLst>
          </p:cNvPr>
          <p:cNvGrpSpPr/>
          <p:nvPr/>
        </p:nvGrpSpPr>
        <p:grpSpPr>
          <a:xfrm>
            <a:off x="3578177" y="2240849"/>
            <a:ext cx="359922" cy="129790"/>
            <a:chOff x="4403907" y="1966658"/>
            <a:chExt cx="442982" cy="159743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D1013EB6-F9DE-C2AA-1162-AE4B7644A08C}"/>
                </a:ext>
              </a:extLst>
            </p:cNvPr>
            <p:cNvSpPr/>
            <p:nvPr/>
          </p:nvSpPr>
          <p:spPr>
            <a:xfrm rot="301607">
              <a:off x="4585237" y="1966658"/>
              <a:ext cx="261652" cy="159743"/>
            </a:xfrm>
            <a:prstGeom prst="rect">
              <a:avLst/>
            </a:prstGeom>
            <a:solidFill>
              <a:schemeClr val="bg1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6194B608-5740-4B0A-034C-DD5B27934DCC}"/>
                </a:ext>
              </a:extLst>
            </p:cNvPr>
            <p:cNvSpPr/>
            <p:nvPr/>
          </p:nvSpPr>
          <p:spPr>
            <a:xfrm rot="1947029">
              <a:off x="4403907" y="1995394"/>
              <a:ext cx="261652" cy="77201"/>
            </a:xfrm>
            <a:prstGeom prst="rect">
              <a:avLst/>
            </a:prstGeom>
            <a:solidFill>
              <a:schemeClr val="bg1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A29FCF-543C-4A42-A347-BCCA969AA0D8}"/>
              </a:ext>
            </a:extLst>
          </p:cNvPr>
          <p:cNvSpPr/>
          <p:nvPr/>
        </p:nvSpPr>
        <p:spPr>
          <a:xfrm rot="1672777" flipH="1">
            <a:off x="4591649" y="3239459"/>
            <a:ext cx="132769" cy="2251073"/>
          </a:xfrm>
          <a:prstGeom prst="rect">
            <a:avLst/>
          </a:prstGeom>
          <a:pattFill prst="pct70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894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68A34B8-71CA-FC79-2701-6301AE604B16}"/>
              </a:ext>
            </a:extLst>
          </p:cNvPr>
          <p:cNvSpPr/>
          <p:nvPr/>
        </p:nvSpPr>
        <p:spPr>
          <a:xfrm rot="616776">
            <a:off x="5481110" y="2140722"/>
            <a:ext cx="287326" cy="543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822EBE8-6105-06BF-6C26-CD6CCE68412D}"/>
              </a:ext>
            </a:extLst>
          </p:cNvPr>
          <p:cNvSpPr/>
          <p:nvPr/>
        </p:nvSpPr>
        <p:spPr>
          <a:xfrm rot="6163510">
            <a:off x="5942387" y="2376016"/>
            <a:ext cx="174445" cy="603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CB2AF5D-2C5E-B650-D511-5ECA01202FF9}"/>
              </a:ext>
            </a:extLst>
          </p:cNvPr>
          <p:cNvSpPr/>
          <p:nvPr/>
        </p:nvSpPr>
        <p:spPr>
          <a:xfrm rot="578318">
            <a:off x="5375237" y="2913936"/>
            <a:ext cx="433247" cy="33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A2F82F85-AE78-332D-E8CD-23F82F56536A}"/>
              </a:ext>
            </a:extLst>
          </p:cNvPr>
          <p:cNvGrpSpPr/>
          <p:nvPr/>
        </p:nvGrpSpPr>
        <p:grpSpPr>
          <a:xfrm>
            <a:off x="6376412" y="2103665"/>
            <a:ext cx="833179" cy="895440"/>
            <a:chOff x="7960595" y="2094307"/>
            <a:chExt cx="858389" cy="92253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9D6C1DFE-3E56-239B-EAC6-C6DFEC3CAFC3}"/>
                </a:ext>
              </a:extLst>
            </p:cNvPr>
            <p:cNvGrpSpPr/>
            <p:nvPr/>
          </p:nvGrpSpPr>
          <p:grpSpPr>
            <a:xfrm>
              <a:off x="7960595" y="2094307"/>
              <a:ext cx="858389" cy="922534"/>
              <a:chOff x="7960595" y="2094307"/>
              <a:chExt cx="858389" cy="922534"/>
            </a:xfrm>
          </p:grpSpPr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7F875C58-E08E-6407-CBCC-A9A3218D0271}"/>
                  </a:ext>
                </a:extLst>
              </p:cNvPr>
              <p:cNvSpPr/>
              <p:nvPr/>
            </p:nvSpPr>
            <p:spPr>
              <a:xfrm rot="1413598">
                <a:off x="8135068" y="2149315"/>
                <a:ext cx="449590" cy="7883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30" name="二等辺三角形 29">
                <a:extLst>
                  <a:ext uri="{FF2B5EF4-FFF2-40B4-BE49-F238E27FC236}">
                    <a16:creationId xmlns:a16="http://schemas.microsoft.com/office/drawing/2014/main" id="{D014315E-18E8-FEDF-ED21-3A4E84AABA0A}"/>
                  </a:ext>
                </a:extLst>
              </p:cNvPr>
              <p:cNvSpPr/>
              <p:nvPr/>
            </p:nvSpPr>
            <p:spPr>
              <a:xfrm rot="17011169">
                <a:off x="8479991" y="1900161"/>
                <a:ext cx="144847" cy="53313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31" name="二等辺三角形 30">
                <a:extLst>
                  <a:ext uri="{FF2B5EF4-FFF2-40B4-BE49-F238E27FC236}">
                    <a16:creationId xmlns:a16="http://schemas.microsoft.com/office/drawing/2014/main" id="{0D3B8A49-DC72-5203-F75D-BCF0904B4DA4}"/>
                  </a:ext>
                </a:extLst>
              </p:cNvPr>
              <p:cNvSpPr/>
              <p:nvPr/>
            </p:nvSpPr>
            <p:spPr>
              <a:xfrm rot="6546505">
                <a:off x="8121095" y="2700191"/>
                <a:ext cx="108591" cy="429592"/>
              </a:xfrm>
              <a:prstGeom prst="triangle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32" name="二等辺三角形 31">
                <a:extLst>
                  <a:ext uri="{FF2B5EF4-FFF2-40B4-BE49-F238E27FC236}">
                    <a16:creationId xmlns:a16="http://schemas.microsoft.com/office/drawing/2014/main" id="{15084FCB-8C9F-3B3C-B161-7F502532F886}"/>
                  </a:ext>
                </a:extLst>
              </p:cNvPr>
              <p:cNvSpPr/>
              <p:nvPr/>
            </p:nvSpPr>
            <p:spPr>
              <a:xfrm rot="1318492">
                <a:off x="8556365" y="2240067"/>
                <a:ext cx="189182" cy="71545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33" name="二等辺三角形 32">
                <a:extLst>
                  <a:ext uri="{FF2B5EF4-FFF2-40B4-BE49-F238E27FC236}">
                    <a16:creationId xmlns:a16="http://schemas.microsoft.com/office/drawing/2014/main" id="{FAA50B40-0894-EED2-836C-6E22A23075E4}"/>
                  </a:ext>
                </a:extLst>
              </p:cNvPr>
              <p:cNvSpPr/>
              <p:nvPr/>
            </p:nvSpPr>
            <p:spPr>
              <a:xfrm rot="6396040">
                <a:off x="8424005" y="2846525"/>
                <a:ext cx="151281" cy="189351"/>
              </a:xfrm>
              <a:prstGeom prst="triangle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  <p:sp>
            <p:nvSpPr>
              <p:cNvPr id="34" name="二等辺三角形 33">
                <a:extLst>
                  <a:ext uri="{FF2B5EF4-FFF2-40B4-BE49-F238E27FC236}">
                    <a16:creationId xmlns:a16="http://schemas.microsoft.com/office/drawing/2014/main" id="{E445FF44-84F9-4E5E-7975-3974260905F2}"/>
                  </a:ext>
                </a:extLst>
              </p:cNvPr>
              <p:cNvSpPr/>
              <p:nvPr/>
            </p:nvSpPr>
            <p:spPr>
              <a:xfrm rot="1318492">
                <a:off x="8556364" y="2116803"/>
                <a:ext cx="189182" cy="715454"/>
              </a:xfrm>
              <a:prstGeom prst="triangle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3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27659D9-0A0E-79BE-3A3C-721030941231}"/>
                </a:ext>
              </a:extLst>
            </p:cNvPr>
            <p:cNvSpPr txBox="1"/>
            <p:nvPr/>
          </p:nvSpPr>
          <p:spPr>
            <a:xfrm>
              <a:off x="8255435" y="2475989"/>
              <a:ext cx="140692" cy="1713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29250" tIns="29250" rIns="29250" bIns="29250" rtlCol="0" anchor="ctr" anchorCtr="1">
              <a:noAutofit/>
            </a:bodyPr>
            <a:lstStyle/>
            <a:p>
              <a:r>
                <a:rPr lang="en-US" altLang="ja-JP" sz="975" b="1" dirty="0"/>
                <a:t>P</a:t>
              </a:r>
              <a:endParaRPr lang="ja-JP" altLang="en-US" sz="975" b="1" dirty="0"/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0F77CB08-3917-4796-C09D-CED331C73D5A}"/>
              </a:ext>
            </a:extLst>
          </p:cNvPr>
          <p:cNvGrpSpPr/>
          <p:nvPr/>
        </p:nvGrpSpPr>
        <p:grpSpPr>
          <a:xfrm>
            <a:off x="5785967" y="2066156"/>
            <a:ext cx="761583" cy="532347"/>
            <a:chOff x="7352284" y="2055664"/>
            <a:chExt cx="784628" cy="548454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369D54AE-CD57-0F85-BB9B-C8F9CC4DA704}"/>
                </a:ext>
              </a:extLst>
            </p:cNvPr>
            <p:cNvSpPr/>
            <p:nvPr/>
          </p:nvSpPr>
          <p:spPr>
            <a:xfrm rot="784971">
              <a:off x="7352284" y="2239310"/>
              <a:ext cx="683086" cy="364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0DCF4AE2-5936-2D25-618D-7EFE2A949B6E}"/>
                </a:ext>
              </a:extLst>
            </p:cNvPr>
            <p:cNvSpPr/>
            <p:nvPr/>
          </p:nvSpPr>
          <p:spPr>
            <a:xfrm rot="16757703">
              <a:off x="7793583" y="1962417"/>
              <a:ext cx="250082" cy="436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 b="1" dirty="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A5DC5A5-94D5-982A-5A08-65E977D39B5E}"/>
                </a:ext>
              </a:extLst>
            </p:cNvPr>
            <p:cNvSpPr txBox="1"/>
            <p:nvPr/>
          </p:nvSpPr>
          <p:spPr>
            <a:xfrm>
              <a:off x="7707044" y="2328566"/>
              <a:ext cx="140692" cy="1713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29250" tIns="29250" rIns="29250" bIns="29250" rtlCol="0" anchor="ctr" anchorCtr="1">
              <a:noAutofit/>
            </a:bodyPr>
            <a:lstStyle/>
            <a:p>
              <a:r>
                <a:rPr lang="en-US" altLang="ja-JP" sz="975" b="1" dirty="0"/>
                <a:t>P</a:t>
              </a:r>
              <a:endParaRPr lang="ja-JP" altLang="en-US" sz="975" b="1" dirty="0"/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83A0AA49-0B87-1EA8-B6A1-7524D035D905}"/>
              </a:ext>
            </a:extLst>
          </p:cNvPr>
          <p:cNvGrpSpPr/>
          <p:nvPr/>
        </p:nvGrpSpPr>
        <p:grpSpPr>
          <a:xfrm>
            <a:off x="5823391" y="2766140"/>
            <a:ext cx="395450" cy="565264"/>
            <a:chOff x="7390841" y="2776826"/>
            <a:chExt cx="407415" cy="582369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216D7600-873D-2C12-3DBB-84B08367DB7D}"/>
                </a:ext>
              </a:extLst>
            </p:cNvPr>
            <p:cNvSpPr/>
            <p:nvPr/>
          </p:nvSpPr>
          <p:spPr>
            <a:xfrm rot="521267">
              <a:off x="7390841" y="2776826"/>
              <a:ext cx="301046" cy="547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  <p:sp>
          <p:nvSpPr>
            <p:cNvPr id="22" name="二等辺三角形 21">
              <a:extLst>
                <a:ext uri="{FF2B5EF4-FFF2-40B4-BE49-F238E27FC236}">
                  <a16:creationId xmlns:a16="http://schemas.microsoft.com/office/drawing/2014/main" id="{4E09FF52-1B83-341F-B084-6AA5BE1C0591}"/>
                </a:ext>
              </a:extLst>
            </p:cNvPr>
            <p:cNvSpPr/>
            <p:nvPr/>
          </p:nvSpPr>
          <p:spPr>
            <a:xfrm rot="11850719">
              <a:off x="7653409" y="2826056"/>
              <a:ext cx="144847" cy="53313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</p:grp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FC6A58B-5908-D459-3ACB-1EC70753A82D}"/>
              </a:ext>
            </a:extLst>
          </p:cNvPr>
          <p:cNvSpPr/>
          <p:nvPr/>
        </p:nvSpPr>
        <p:spPr>
          <a:xfrm rot="540663">
            <a:off x="4364643" y="2070996"/>
            <a:ext cx="814392" cy="395503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11AC2EF-0E2A-1190-9338-75D16C8FE736}"/>
              </a:ext>
            </a:extLst>
          </p:cNvPr>
          <p:cNvSpPr/>
          <p:nvPr/>
        </p:nvSpPr>
        <p:spPr>
          <a:xfrm rot="540663">
            <a:off x="3531265" y="2334988"/>
            <a:ext cx="453964" cy="15090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FB67013A-8F66-30C2-6BB0-0A2F48BC9E10}"/>
              </a:ext>
            </a:extLst>
          </p:cNvPr>
          <p:cNvSpPr/>
          <p:nvPr/>
        </p:nvSpPr>
        <p:spPr>
          <a:xfrm rot="1664514">
            <a:off x="5217162" y="3459433"/>
            <a:ext cx="193700" cy="258524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C16526E-99D3-0EDF-D65D-26E9786BA761}"/>
              </a:ext>
            </a:extLst>
          </p:cNvPr>
          <p:cNvSpPr/>
          <p:nvPr/>
        </p:nvSpPr>
        <p:spPr>
          <a:xfrm rot="1429663">
            <a:off x="5746864" y="3516016"/>
            <a:ext cx="337497" cy="322939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DB9A8902-44EE-6C3B-73E7-813406225828}"/>
              </a:ext>
            </a:extLst>
          </p:cNvPr>
          <p:cNvSpPr/>
          <p:nvPr/>
        </p:nvSpPr>
        <p:spPr>
          <a:xfrm rot="1541982">
            <a:off x="3844996" y="3544127"/>
            <a:ext cx="369844" cy="214217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1431C6C8-81DC-4DE6-8958-97FA45A621DC}"/>
              </a:ext>
            </a:extLst>
          </p:cNvPr>
          <p:cNvSpPr/>
          <p:nvPr/>
        </p:nvSpPr>
        <p:spPr>
          <a:xfrm rot="593339">
            <a:off x="5431934" y="2701994"/>
            <a:ext cx="405642" cy="233223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B956440A-0D0B-A527-A059-1184F0642C58}"/>
              </a:ext>
            </a:extLst>
          </p:cNvPr>
          <p:cNvSpPr/>
          <p:nvPr/>
        </p:nvSpPr>
        <p:spPr>
          <a:xfrm rot="1585173">
            <a:off x="2197678" y="1768320"/>
            <a:ext cx="252709" cy="2370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52A9BAD9-A7DD-0A7F-B979-BDB8D87860BB}"/>
              </a:ext>
            </a:extLst>
          </p:cNvPr>
          <p:cNvSpPr/>
          <p:nvPr/>
        </p:nvSpPr>
        <p:spPr>
          <a:xfrm rot="540663">
            <a:off x="5638997" y="1996197"/>
            <a:ext cx="496253" cy="172374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5C8AEED9-BEEF-C49F-79E5-A264B2C91B57}"/>
              </a:ext>
            </a:extLst>
          </p:cNvPr>
          <p:cNvSpPr/>
          <p:nvPr/>
        </p:nvSpPr>
        <p:spPr>
          <a:xfrm rot="540663">
            <a:off x="6766539" y="1949330"/>
            <a:ext cx="308026" cy="170129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1F6E022C-A529-9277-8ED6-C745182AB516}"/>
              </a:ext>
            </a:extLst>
          </p:cNvPr>
          <p:cNvSpPr/>
          <p:nvPr/>
        </p:nvSpPr>
        <p:spPr>
          <a:xfrm rot="337977">
            <a:off x="4954730" y="1317962"/>
            <a:ext cx="158353" cy="118779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30953A1-BADC-B9CB-1C90-F153C86A73B3}"/>
              </a:ext>
            </a:extLst>
          </p:cNvPr>
          <p:cNvSpPr/>
          <p:nvPr/>
        </p:nvSpPr>
        <p:spPr>
          <a:xfrm rot="20515023">
            <a:off x="7606717" y="2953808"/>
            <a:ext cx="292028" cy="11834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3E3B3A7-2C01-4877-751A-B0151D67B59D}"/>
              </a:ext>
            </a:extLst>
          </p:cNvPr>
          <p:cNvSpPr txBox="1"/>
          <p:nvPr/>
        </p:nvSpPr>
        <p:spPr>
          <a:xfrm rot="197121">
            <a:off x="7552088" y="2966412"/>
            <a:ext cx="382518" cy="94088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488" b="1" dirty="0"/>
              <a:t>ローソン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DCE809CD-B969-A87A-F13A-6103BE12CE52}"/>
              </a:ext>
            </a:extLst>
          </p:cNvPr>
          <p:cNvSpPr/>
          <p:nvPr/>
        </p:nvSpPr>
        <p:spPr>
          <a:xfrm rot="601775">
            <a:off x="3000314" y="1940663"/>
            <a:ext cx="364322" cy="163807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2BC3F4E2-DA15-2409-A9D0-247DCA5E00E6}"/>
              </a:ext>
            </a:extLst>
          </p:cNvPr>
          <p:cNvGrpSpPr/>
          <p:nvPr/>
        </p:nvGrpSpPr>
        <p:grpSpPr>
          <a:xfrm>
            <a:off x="5534153" y="4167498"/>
            <a:ext cx="1919134" cy="317459"/>
            <a:chOff x="6811265" y="4366766"/>
            <a:chExt cx="2362010" cy="39071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00D4F52-BDC0-25C9-3749-B4EAF2EB8482}"/>
                </a:ext>
              </a:extLst>
            </p:cNvPr>
            <p:cNvSpPr txBox="1"/>
            <p:nvPr/>
          </p:nvSpPr>
          <p:spPr>
            <a:xfrm>
              <a:off x="6811265" y="4366766"/>
              <a:ext cx="2362010" cy="39071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463" dirty="0"/>
                <a:t>　　　</a:t>
              </a:r>
              <a:r>
                <a:rPr lang="ja-JP" altLang="en-US" sz="1138" dirty="0"/>
                <a:t>扇子踊り会場</a:t>
              </a:r>
              <a:endParaRPr lang="en-US" altLang="ja-JP" sz="1138" dirty="0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212FA2B1-5438-ECDF-B173-6D48500D5625}"/>
                </a:ext>
              </a:extLst>
            </p:cNvPr>
            <p:cNvSpPr/>
            <p:nvPr/>
          </p:nvSpPr>
          <p:spPr>
            <a:xfrm>
              <a:off x="6988735" y="4469273"/>
              <a:ext cx="334392" cy="171475"/>
            </a:xfrm>
            <a:prstGeom prst="rect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3"/>
            </a:p>
          </p:txBody>
        </p:sp>
      </p:grp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7F89A12A-A9BC-38CD-8BAE-DD642FC7AD78}"/>
              </a:ext>
            </a:extLst>
          </p:cNvPr>
          <p:cNvSpPr/>
          <p:nvPr/>
        </p:nvSpPr>
        <p:spPr>
          <a:xfrm rot="2416921">
            <a:off x="3070609" y="2010874"/>
            <a:ext cx="232286" cy="11734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C8ADA732-E493-E5D7-B971-4740F2067909}"/>
              </a:ext>
            </a:extLst>
          </p:cNvPr>
          <p:cNvSpPr txBox="1"/>
          <p:nvPr/>
        </p:nvSpPr>
        <p:spPr>
          <a:xfrm rot="197121">
            <a:off x="2969395" y="2040092"/>
            <a:ext cx="382518" cy="94088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488" b="1" dirty="0"/>
              <a:t>セブン</a:t>
            </a:r>
            <a:endParaRPr lang="en-US" altLang="ja-JP" sz="488" b="1" dirty="0"/>
          </a:p>
          <a:p>
            <a:pPr algn="ctr"/>
            <a:r>
              <a:rPr lang="ja-JP" altLang="en-US" sz="488" b="1" dirty="0"/>
              <a:t>イレブン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E8AAAACC-57E7-93A5-B341-F8849D148D5D}"/>
              </a:ext>
            </a:extLst>
          </p:cNvPr>
          <p:cNvSpPr txBox="1"/>
          <p:nvPr/>
        </p:nvSpPr>
        <p:spPr>
          <a:xfrm>
            <a:off x="4370932" y="5588118"/>
            <a:ext cx="1420513" cy="2051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vert="horz" wrap="square" lIns="0" tIns="29250" rIns="29250" bIns="29250" rtlCol="0" anchor="ctr" anchorCtr="0">
            <a:noAutofit/>
          </a:bodyPr>
          <a:lstStyle/>
          <a:p>
            <a:r>
              <a:rPr lang="ja-JP" altLang="en-US" sz="1138" b="1" dirty="0"/>
              <a:t>商業協同組合駐車場</a:t>
            </a:r>
          </a:p>
        </p:txBody>
      </p:sp>
      <p:sp>
        <p:nvSpPr>
          <p:cNvPr id="421" name="テキスト ボックス 420">
            <a:extLst>
              <a:ext uri="{FF2B5EF4-FFF2-40B4-BE49-F238E27FC236}">
                <a16:creationId xmlns:a16="http://schemas.microsoft.com/office/drawing/2014/main" id="{430591DB-940C-50A7-4596-BAD69868E47E}"/>
              </a:ext>
            </a:extLst>
          </p:cNvPr>
          <p:cNvSpPr txBox="1"/>
          <p:nvPr/>
        </p:nvSpPr>
        <p:spPr>
          <a:xfrm rot="197121">
            <a:off x="6738110" y="2017361"/>
            <a:ext cx="382518" cy="94088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en-US" altLang="ja-JP" sz="854" b="1" dirty="0"/>
              <a:t>JF</a:t>
            </a:r>
            <a:endParaRPr lang="ja-JP" altLang="en-US" sz="854" b="1" dirty="0"/>
          </a:p>
        </p:txBody>
      </p:sp>
      <p:sp>
        <p:nvSpPr>
          <p:cNvPr id="422" name="テキスト ボックス 421">
            <a:extLst>
              <a:ext uri="{FF2B5EF4-FFF2-40B4-BE49-F238E27FC236}">
                <a16:creationId xmlns:a16="http://schemas.microsoft.com/office/drawing/2014/main" id="{9877D993-2699-1F10-D887-5E517A7B4A92}"/>
              </a:ext>
            </a:extLst>
          </p:cNvPr>
          <p:cNvSpPr txBox="1"/>
          <p:nvPr/>
        </p:nvSpPr>
        <p:spPr>
          <a:xfrm rot="197121">
            <a:off x="5601142" y="2058883"/>
            <a:ext cx="598371" cy="110935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569" b="1" dirty="0"/>
              <a:t>社会福祉協議会</a:t>
            </a:r>
          </a:p>
        </p:txBody>
      </p:sp>
      <p:sp>
        <p:nvSpPr>
          <p:cNvPr id="424" name="テキスト ボックス 423">
            <a:extLst>
              <a:ext uri="{FF2B5EF4-FFF2-40B4-BE49-F238E27FC236}">
                <a16:creationId xmlns:a16="http://schemas.microsoft.com/office/drawing/2014/main" id="{253CAE10-E551-02CD-4117-BFA220C64DF5}"/>
              </a:ext>
            </a:extLst>
          </p:cNvPr>
          <p:cNvSpPr txBox="1"/>
          <p:nvPr/>
        </p:nvSpPr>
        <p:spPr>
          <a:xfrm rot="197121">
            <a:off x="5451993" y="2794433"/>
            <a:ext cx="382519" cy="94088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854" b="1" dirty="0"/>
              <a:t>幹部</a:t>
            </a:r>
            <a:endParaRPr lang="en-US" altLang="ja-JP" sz="854" b="1" dirty="0"/>
          </a:p>
          <a:p>
            <a:pPr algn="ctr"/>
            <a:r>
              <a:rPr lang="ja-JP" altLang="en-US" sz="854" b="1" dirty="0"/>
              <a:t>交番</a:t>
            </a:r>
          </a:p>
        </p:txBody>
      </p:sp>
      <p:sp>
        <p:nvSpPr>
          <p:cNvPr id="425" name="テキスト ボックス 424">
            <a:extLst>
              <a:ext uri="{FF2B5EF4-FFF2-40B4-BE49-F238E27FC236}">
                <a16:creationId xmlns:a16="http://schemas.microsoft.com/office/drawing/2014/main" id="{1D1DB7A9-E950-9D3A-BF4C-1E0FB9DEEF12}"/>
              </a:ext>
            </a:extLst>
          </p:cNvPr>
          <p:cNvSpPr txBox="1"/>
          <p:nvPr/>
        </p:nvSpPr>
        <p:spPr>
          <a:xfrm rot="197121">
            <a:off x="5234923" y="3438219"/>
            <a:ext cx="160771" cy="342526"/>
          </a:xfrm>
          <a:prstGeom prst="rect">
            <a:avLst/>
          </a:prstGeom>
          <a:noFill/>
        </p:spPr>
        <p:txBody>
          <a:bodyPr vert="eaVert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650" b="1" dirty="0"/>
              <a:t>郵便局</a:t>
            </a:r>
          </a:p>
        </p:txBody>
      </p:sp>
      <p:sp>
        <p:nvSpPr>
          <p:cNvPr id="426" name="テキスト ボックス 425">
            <a:extLst>
              <a:ext uri="{FF2B5EF4-FFF2-40B4-BE49-F238E27FC236}">
                <a16:creationId xmlns:a16="http://schemas.microsoft.com/office/drawing/2014/main" id="{9CFF6A9E-3E48-BDDD-5D84-17DDFDE67B32}"/>
              </a:ext>
            </a:extLst>
          </p:cNvPr>
          <p:cNvSpPr txBox="1"/>
          <p:nvPr/>
        </p:nvSpPr>
        <p:spPr>
          <a:xfrm>
            <a:off x="4435075" y="2183642"/>
            <a:ext cx="653764" cy="2341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854" b="1" dirty="0"/>
              <a:t>マルショク</a:t>
            </a:r>
            <a:endParaRPr lang="en-US" altLang="ja-JP" sz="854" b="1" dirty="0"/>
          </a:p>
          <a:p>
            <a:pPr algn="ctr"/>
            <a:r>
              <a:rPr lang="ja-JP" altLang="en-US" sz="854" b="1" dirty="0"/>
              <a:t>津久見店</a:t>
            </a:r>
          </a:p>
        </p:txBody>
      </p:sp>
      <p:sp>
        <p:nvSpPr>
          <p:cNvPr id="427" name="テキスト ボックス 426">
            <a:extLst>
              <a:ext uri="{FF2B5EF4-FFF2-40B4-BE49-F238E27FC236}">
                <a16:creationId xmlns:a16="http://schemas.microsoft.com/office/drawing/2014/main" id="{2629B60D-F37E-20F5-FEA3-87F19514C782}"/>
              </a:ext>
            </a:extLst>
          </p:cNvPr>
          <p:cNvSpPr txBox="1"/>
          <p:nvPr/>
        </p:nvSpPr>
        <p:spPr>
          <a:xfrm rot="197121">
            <a:off x="3551616" y="2377319"/>
            <a:ext cx="434421" cy="108397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en-US" altLang="ja-JP" sz="650" b="1" dirty="0"/>
              <a:t>AZ</a:t>
            </a:r>
            <a:r>
              <a:rPr lang="ja-JP" altLang="en-US" sz="650" b="1" dirty="0"/>
              <a:t>ホテル</a:t>
            </a:r>
          </a:p>
        </p:txBody>
      </p:sp>
      <p:sp>
        <p:nvSpPr>
          <p:cNvPr id="428" name="テキスト ボックス 427">
            <a:extLst>
              <a:ext uri="{FF2B5EF4-FFF2-40B4-BE49-F238E27FC236}">
                <a16:creationId xmlns:a16="http://schemas.microsoft.com/office/drawing/2014/main" id="{7167E4B0-3DC6-E126-DB26-A3873D28719B}"/>
              </a:ext>
            </a:extLst>
          </p:cNvPr>
          <p:cNvSpPr txBox="1"/>
          <p:nvPr/>
        </p:nvSpPr>
        <p:spPr>
          <a:xfrm>
            <a:off x="3792657" y="3542786"/>
            <a:ext cx="498326" cy="176429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en-US" altLang="ja-JP" sz="975" b="1" dirty="0"/>
              <a:t>JA</a:t>
            </a:r>
            <a:endParaRPr lang="ja-JP" altLang="en-US" sz="975" b="1" dirty="0"/>
          </a:p>
        </p:txBody>
      </p:sp>
      <p:sp>
        <p:nvSpPr>
          <p:cNvPr id="431" name="テキスト ボックス 430">
            <a:extLst>
              <a:ext uri="{FF2B5EF4-FFF2-40B4-BE49-F238E27FC236}">
                <a16:creationId xmlns:a16="http://schemas.microsoft.com/office/drawing/2014/main" id="{AB151A04-14AF-8D8C-6AF8-357E91D66120}"/>
              </a:ext>
            </a:extLst>
          </p:cNvPr>
          <p:cNvSpPr txBox="1"/>
          <p:nvPr/>
        </p:nvSpPr>
        <p:spPr>
          <a:xfrm>
            <a:off x="5711341" y="3639787"/>
            <a:ext cx="437805" cy="176429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650" b="1" dirty="0"/>
              <a:t>マルミヤ</a:t>
            </a:r>
            <a:endParaRPr lang="en-US" altLang="ja-JP" sz="650" b="1" dirty="0"/>
          </a:p>
          <a:p>
            <a:pPr algn="ctr"/>
            <a:r>
              <a:rPr lang="ja-JP" altLang="en-US" sz="650" b="1" dirty="0"/>
              <a:t>ストア</a:t>
            </a: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F3E04A3F-582A-4965-19ED-66CC73CB2190}"/>
              </a:ext>
            </a:extLst>
          </p:cNvPr>
          <p:cNvSpPr/>
          <p:nvPr/>
        </p:nvSpPr>
        <p:spPr>
          <a:xfrm rot="729524">
            <a:off x="7360585" y="1750287"/>
            <a:ext cx="238339" cy="18372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E6C3B67A-BDF3-FC36-7D35-FFADA82F017A}"/>
              </a:ext>
            </a:extLst>
          </p:cNvPr>
          <p:cNvSpPr/>
          <p:nvPr/>
        </p:nvSpPr>
        <p:spPr>
          <a:xfrm rot="20759215">
            <a:off x="7606641" y="1838467"/>
            <a:ext cx="69715" cy="87980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35" name="テキスト ボックス 434">
            <a:extLst>
              <a:ext uri="{FF2B5EF4-FFF2-40B4-BE49-F238E27FC236}">
                <a16:creationId xmlns:a16="http://schemas.microsoft.com/office/drawing/2014/main" id="{52DC3C62-E752-8834-6DFF-AA8B95C3EBAF}"/>
              </a:ext>
            </a:extLst>
          </p:cNvPr>
          <p:cNvSpPr txBox="1"/>
          <p:nvPr/>
        </p:nvSpPr>
        <p:spPr>
          <a:xfrm>
            <a:off x="7444875" y="1629716"/>
            <a:ext cx="638369" cy="180573"/>
          </a:xfrm>
          <a:prstGeom prst="rect">
            <a:avLst/>
          </a:prstGeom>
          <a:noFill/>
        </p:spPr>
        <p:txBody>
          <a:bodyPr vert="horz" wrap="square" lIns="0" tIns="29250" rIns="29250" bIns="29250" rtlCol="0" anchor="ctr" anchorCtr="1">
            <a:noAutofit/>
          </a:bodyPr>
          <a:lstStyle/>
          <a:p>
            <a:pPr algn="ctr"/>
            <a:r>
              <a:rPr lang="ja-JP" altLang="en-US" sz="650" b="1" dirty="0"/>
              <a:t>うみえーる</a:t>
            </a:r>
          </a:p>
        </p:txBody>
      </p:sp>
      <p:sp>
        <p:nvSpPr>
          <p:cNvPr id="21" name="二等辺三角形 20">
            <a:extLst>
              <a:ext uri="{FF2B5EF4-FFF2-40B4-BE49-F238E27FC236}">
                <a16:creationId xmlns:a16="http://schemas.microsoft.com/office/drawing/2014/main" id="{B1FE6236-BE3D-D17C-725A-3A2C6DFC78FF}"/>
              </a:ext>
            </a:extLst>
          </p:cNvPr>
          <p:cNvSpPr/>
          <p:nvPr/>
        </p:nvSpPr>
        <p:spPr>
          <a:xfrm rot="6293020">
            <a:off x="6618079" y="2618695"/>
            <a:ext cx="130737" cy="566319"/>
          </a:xfrm>
          <a:prstGeom prst="triangle">
            <a:avLst>
              <a:gd name="adj" fmla="val 498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B935A5C-AE13-78F6-AC34-3C71A4876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99" b="99269" l="3212" r="97859">
                        <a14:foregroundMark x1="20985" y1="27422" x2="20985" y2="27422"/>
                        <a14:foregroundMark x1="28694" y1="11335" x2="28694" y2="11335"/>
                        <a14:foregroundMark x1="30835" y1="6947" x2="30835" y2="6947"/>
                        <a14:foregroundMark x1="17131" y1="34918" x2="17131" y2="34918"/>
                        <a14:foregroundMark x1="17559" y1="34735" x2="32334" y2="6581"/>
                        <a14:foregroundMark x1="32334" y1="6581" x2="3640" y2="64351"/>
                        <a14:foregroundMark x1="27409" y1="55759" x2="27409" y2="55759"/>
                        <a14:foregroundMark x1="98073" y1="46252" x2="63383" y2="99269"/>
                        <a14:foregroundMark x1="63383" y1="99269" x2="40043" y2="87934"/>
                        <a14:foregroundMark x1="22056" y1="80073" x2="31478" y2="83547"/>
                        <a14:foregroundMark x1="39615" y1="76234" x2="39615" y2="76234"/>
                        <a14:foregroundMark x1="31263" y1="7313" x2="47109" y2="3108"/>
                        <a14:foregroundMark x1="47109" y1="3108" x2="97859" y2="46435"/>
                        <a14:foregroundMark x1="97859" y1="46435" x2="93362" y2="52285"/>
                        <a14:foregroundMark x1="59315" y1="23035" x2="39829" y2="32358"/>
                        <a14:foregroundMark x1="39829" y1="32358" x2="28908" y2="54845"/>
                        <a14:foregroundMark x1="28908" y1="54845" x2="50107" y2="59415"/>
                        <a14:foregroundMark x1="50107" y1="59415" x2="26552" y2="64351"/>
                        <a14:foregroundMark x1="26552" y1="64351" x2="38544" y2="73857"/>
                        <a14:foregroundMark x1="17987" y1="55027" x2="21413" y2="54296"/>
                        <a14:foregroundMark x1="52677" y1="45704" x2="56745" y2="78245"/>
                        <a14:foregroundMark x1="71734" y1="51188" x2="61670" y2="66545"/>
                      </a14:backgroundRemoval>
                    </a14:imgEffect>
                    <a14:imgEffect>
                      <a14:sharpenSoften amount="100000"/>
                    </a14:imgEffect>
                    <a14:imgEffect>
                      <a14:saturation sat="219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59" y="2375192"/>
            <a:ext cx="824662" cy="96593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94CFC80-BD00-E20F-3530-2667DA6A0C44}"/>
              </a:ext>
            </a:extLst>
          </p:cNvPr>
          <p:cNvSpPr/>
          <p:nvPr/>
        </p:nvSpPr>
        <p:spPr>
          <a:xfrm rot="1620681">
            <a:off x="3921395" y="5443362"/>
            <a:ext cx="271694" cy="139323"/>
          </a:xfrm>
          <a:prstGeom prst="rect">
            <a:avLst/>
          </a:prstGeom>
          <a:pattFill prst="pct70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BE52C068-176B-32EB-2422-0E28A671E615}"/>
              </a:ext>
            </a:extLst>
          </p:cNvPr>
          <p:cNvSpPr/>
          <p:nvPr/>
        </p:nvSpPr>
        <p:spPr>
          <a:xfrm rot="1863288">
            <a:off x="4348154" y="3400657"/>
            <a:ext cx="311704" cy="1533683"/>
          </a:xfrm>
          <a:prstGeom prst="downArrow">
            <a:avLst>
              <a:gd name="adj1" fmla="val 15812"/>
              <a:gd name="adj2" fmla="val 51798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U ターン 5">
            <a:extLst>
              <a:ext uri="{FF2B5EF4-FFF2-40B4-BE49-F238E27FC236}">
                <a16:creationId xmlns:a16="http://schemas.microsoft.com/office/drawing/2014/main" id="{628D062E-5681-9B72-5B89-87157A9FCA47}"/>
              </a:ext>
            </a:extLst>
          </p:cNvPr>
          <p:cNvSpPr/>
          <p:nvPr/>
        </p:nvSpPr>
        <p:spPr>
          <a:xfrm rot="12548175" flipH="1">
            <a:off x="3928365" y="4962166"/>
            <a:ext cx="621644" cy="459836"/>
          </a:xfrm>
          <a:prstGeom prst="uturnArrow">
            <a:avLst>
              <a:gd name="adj1" fmla="val 10495"/>
              <a:gd name="adj2" fmla="val 25000"/>
              <a:gd name="adj3" fmla="val 25000"/>
              <a:gd name="adj4" fmla="val 47368"/>
              <a:gd name="adj5" fmla="val 72368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CBFF2A1B-930F-F327-DEA9-75E1DDD54029}"/>
              </a:ext>
            </a:extLst>
          </p:cNvPr>
          <p:cNvSpPr/>
          <p:nvPr/>
        </p:nvSpPr>
        <p:spPr>
          <a:xfrm rot="12563452">
            <a:off x="4710179" y="3653217"/>
            <a:ext cx="311704" cy="1533683"/>
          </a:xfrm>
          <a:prstGeom prst="downArrow">
            <a:avLst>
              <a:gd name="adj1" fmla="val 14532"/>
              <a:gd name="adj2" fmla="val 51798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U ターン 7">
            <a:extLst>
              <a:ext uri="{FF2B5EF4-FFF2-40B4-BE49-F238E27FC236}">
                <a16:creationId xmlns:a16="http://schemas.microsoft.com/office/drawing/2014/main" id="{8A953251-44F2-95EF-3870-F25D11BC2331}"/>
              </a:ext>
            </a:extLst>
          </p:cNvPr>
          <p:cNvSpPr/>
          <p:nvPr/>
        </p:nvSpPr>
        <p:spPr>
          <a:xfrm rot="1619867" flipH="1">
            <a:off x="4843577" y="3275570"/>
            <a:ext cx="544662" cy="337040"/>
          </a:xfrm>
          <a:prstGeom prst="uturnArrow">
            <a:avLst>
              <a:gd name="adj1" fmla="val 15101"/>
              <a:gd name="adj2" fmla="val 25000"/>
              <a:gd name="adj3" fmla="val 25000"/>
              <a:gd name="adj4" fmla="val 36287"/>
              <a:gd name="adj5" fmla="val 72368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円柱 8">
            <a:extLst>
              <a:ext uri="{FF2B5EF4-FFF2-40B4-BE49-F238E27FC236}">
                <a16:creationId xmlns:a16="http://schemas.microsoft.com/office/drawing/2014/main" id="{65F61F31-97E1-495B-0281-8820137E1FE4}"/>
              </a:ext>
            </a:extLst>
          </p:cNvPr>
          <p:cNvSpPr/>
          <p:nvPr/>
        </p:nvSpPr>
        <p:spPr>
          <a:xfrm>
            <a:off x="5033102" y="3372618"/>
            <a:ext cx="157910" cy="142944"/>
          </a:xfrm>
          <a:prstGeom prst="can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73BCE36C-CBE5-6D0A-5878-6BE33F95BE5B}"/>
              </a:ext>
            </a:extLst>
          </p:cNvPr>
          <p:cNvSpPr/>
          <p:nvPr/>
        </p:nvSpPr>
        <p:spPr>
          <a:xfrm>
            <a:off x="2035696" y="3469901"/>
            <a:ext cx="2297275" cy="556562"/>
          </a:xfrm>
          <a:prstGeom prst="wedgeRectCallout">
            <a:avLst>
              <a:gd name="adj1" fmla="val 58196"/>
              <a:gd name="adj2" fmla="val 1368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扇子踊りコース</a:t>
            </a:r>
            <a:endParaRPr kumimoji="1"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</a:t>
            </a:r>
            <a:r>
              <a:rPr kumimoji="1"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時まで通行止め</a:t>
            </a:r>
          </a:p>
        </p:txBody>
      </p:sp>
      <p:sp>
        <p:nvSpPr>
          <p:cNvPr id="13" name="円柱 12">
            <a:extLst>
              <a:ext uri="{FF2B5EF4-FFF2-40B4-BE49-F238E27FC236}">
                <a16:creationId xmlns:a16="http://schemas.microsoft.com/office/drawing/2014/main" id="{8D0B9D85-8F8C-BA0C-70F6-D936ADFDB059}"/>
              </a:ext>
            </a:extLst>
          </p:cNvPr>
          <p:cNvSpPr/>
          <p:nvPr/>
        </p:nvSpPr>
        <p:spPr>
          <a:xfrm>
            <a:off x="4085450" y="5164689"/>
            <a:ext cx="157910" cy="142944"/>
          </a:xfrm>
          <a:prstGeom prst="can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54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114300">
          <a:lnSpc>
            <a:spcPts val="1500"/>
          </a:lnSpc>
          <a:spcAft>
            <a:spcPts val="0"/>
          </a:spcAft>
          <a:defRPr sz="1050" kern="100" dirty="0" smtClean="0">
            <a:latin typeface="メイリオ" panose="020B0604030504040204" pitchFamily="50" charset="-128"/>
            <a:ea typeface="メイリオ" panose="020B0604030504040204" pitchFamily="50" charset="-128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6998</TotalTime>
  <Words>235</Words>
  <Application>Microsoft Office PowerPoint</Application>
  <PresentationFormat>A4 210 x 297 mm</PresentationFormat>
  <Paragraphs>60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>Dynabook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tsukumi</dc:creator>
  <cp:lastModifiedBy>SATOMI SAITO</cp:lastModifiedBy>
  <cp:revision>556</cp:revision>
  <cp:lastPrinted>2023-08-14T02:20:32Z</cp:lastPrinted>
  <dcterms:created xsi:type="dcterms:W3CDTF">2022-10-17T04:03:48Z</dcterms:created>
  <dcterms:modified xsi:type="dcterms:W3CDTF">2024-07-30T06:23:55Z</dcterms:modified>
</cp:coreProperties>
</file>